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3"/>
    <p:sldMasterId id="214748370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embeddedFontLst>
    <p:embeddedFont>
      <p:font typeface="Afacad Flux Medium"/>
      <p:regular r:id="rId55"/>
      <p:bold r:id="rId56"/>
    </p:embeddedFont>
    <p:embeddedFont>
      <p:font typeface="Afacad Flux"/>
      <p:regular r:id="rId57"/>
      <p:bold r:id="rId58"/>
    </p:embeddedFont>
    <p:embeddedFont>
      <p:font typeface="Afacad Flux SemiBold"/>
      <p:regular r:id="rId59"/>
      <p:bold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AfacadFluxSemiBold-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AfacadFluxMedium-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AfacadFlux-regular.fntdata"/><Relationship Id="rId12" Type="http://schemas.openxmlformats.org/officeDocument/2006/relationships/slide" Target="slides/slide7.xml"/><Relationship Id="rId56" Type="http://schemas.openxmlformats.org/officeDocument/2006/relationships/font" Target="fonts/AfacadFluxMedium-bold.fntdata"/><Relationship Id="rId15" Type="http://schemas.openxmlformats.org/officeDocument/2006/relationships/slide" Target="slides/slide10.xml"/><Relationship Id="rId59" Type="http://schemas.openxmlformats.org/officeDocument/2006/relationships/font" Target="fonts/AfacadFluxSemiBold-regular.fntdata"/><Relationship Id="rId14" Type="http://schemas.openxmlformats.org/officeDocument/2006/relationships/slide" Target="slides/slide9.xml"/><Relationship Id="rId58" Type="http://schemas.openxmlformats.org/officeDocument/2006/relationships/font" Target="fonts/AfacadFlux-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8bf099ce19_0_1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8bf099ce19_0_1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8bf099ce19_0_1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8bf099ce19_0_1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8bf099ce19_0_1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8bf099ce19_0_1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a. How did your team land on the name? b. One-liner value proposition that conveys what customers get out of your product (e.g., Stripe “Payment infrastructure for the Internet”) c. Sanity check: could your value proposition be applicable to many other apps or is it particular to yours? You want the latter.</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8d5ff079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8d5ff079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8d91b5b65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8d91b5b65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8bf099ce19_0_1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8bf099ce19_0_1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a799b2e3f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a799b2e3f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9da3fc2aa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9da3fc2aa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a799b2e3f7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a799b2e3f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a38ca209c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a38ca209c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a38ca209c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a38ca209c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a44b013379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a44b013379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a44b013379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a44b013379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a44b013379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a44b013379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a44b013379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a44b013379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a38ca209c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a38ca209c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9b1436337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9b1436337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a38ca209c2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3a38ca209c2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9b1436337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9b1436337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a38ca209c2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a38ca209c2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a44b013379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a44b013379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a44b013379_1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a44b013379_1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a44b013379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a44b013379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3a44b013379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3a44b013379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a44b013379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a44b013379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a44b013379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a44b013379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865d5cd2ea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865d5cd2ea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865d5cd2ea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865d5cd2ea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865d5cd2ea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865d5cd2ea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a44b013379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a44b013379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a44b013379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a44b013379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a799b2e3f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a799b2e3f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a799b2e3f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3a799b2e3f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a69097877a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a69097877a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a78d7c6e7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a78d7c6e7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a78d7c6e7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3a78d7c6e7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 of oz justification: These allow us to simulate the complete user experience needed for the usability study while postponing features that require more time or deep backend work.</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a78d7c6e7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3a78d7c6e7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a78d7c6e7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a78d7c6e7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3a78d7c6e7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3a78d7c6e7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a78d7c6e7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a78d7c6e7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39cab56d85b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39cab56d85b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97ec58b685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97ec58b685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a78d7c6e7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a78d7c6e7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3a44b013379_1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3a44b013379_1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3a44b013379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3a44b013379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865d5cd2ea_1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3865d5cd2ea_1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865d5cd2ea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3865d5cd2ea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a78d7c6e7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a78d7c6e7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3a78d7c6e7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3a78d7c6e7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ular display - Alt 1">
  <p:cSld name="BLANK_1_1_1_1_2_4_1">
    <p:spTree>
      <p:nvGrpSpPr>
        <p:cNvPr id="55" name="Shape 55"/>
        <p:cNvGrpSpPr/>
        <p:nvPr/>
      </p:nvGrpSpPr>
      <p:grpSpPr>
        <a:xfrm>
          <a:off x="0" y="0"/>
          <a:ext cx="0" cy="0"/>
          <a:chOff x="0" y="0"/>
          <a:chExt cx="0" cy="0"/>
        </a:xfrm>
      </p:grpSpPr>
      <p:sp>
        <p:nvSpPr>
          <p:cNvPr id="56" name="Google Shape;56;p14"/>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57" name="Google Shape;57;p14"/>
          <p:cNvSpPr txBox="1"/>
          <p:nvPr>
            <p:ph idx="1" type="subTitle"/>
          </p:nvPr>
        </p:nvSpPr>
        <p:spPr>
          <a:xfrm>
            <a:off x="5477525" y="3104450"/>
            <a:ext cx="3235800" cy="305700"/>
          </a:xfrm>
          <a:prstGeom prst="rect">
            <a:avLst/>
          </a:prstGeom>
        </p:spPr>
        <p:txBody>
          <a:bodyPr anchorCtr="0" anchor="b" bIns="0" lIns="0" spcFirstLastPara="1" rIns="0" wrap="square" tIns="0">
            <a:spAutoFit/>
          </a:bodyPr>
          <a:lstStyle>
            <a:lvl1pPr lvl="0"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58" name="Google Shape;58;p14"/>
          <p:cNvSpPr txBox="1"/>
          <p:nvPr>
            <p:ph idx="2" type="subTitle"/>
          </p:nvPr>
        </p:nvSpPr>
        <p:spPr>
          <a:xfrm>
            <a:off x="557200" y="151685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59" name="Google Shape;59;p14"/>
          <p:cNvSpPr txBox="1"/>
          <p:nvPr>
            <p:ph idx="3" type="subTitle"/>
          </p:nvPr>
        </p:nvSpPr>
        <p:spPr>
          <a:xfrm>
            <a:off x="557200" y="2131638"/>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0" name="Google Shape;60;p14"/>
          <p:cNvSpPr txBox="1"/>
          <p:nvPr>
            <p:ph idx="4" type="subTitle"/>
          </p:nvPr>
        </p:nvSpPr>
        <p:spPr>
          <a:xfrm>
            <a:off x="557200" y="2746425"/>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1" name="Google Shape;61;p14"/>
          <p:cNvSpPr txBox="1"/>
          <p:nvPr>
            <p:ph idx="5" type="subTitle"/>
          </p:nvPr>
        </p:nvSpPr>
        <p:spPr>
          <a:xfrm>
            <a:off x="557200" y="3361213"/>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2" name="Google Shape;62;p14"/>
          <p:cNvSpPr txBox="1"/>
          <p:nvPr>
            <p:ph idx="6" type="subTitle"/>
          </p:nvPr>
        </p:nvSpPr>
        <p:spPr>
          <a:xfrm>
            <a:off x="557200" y="397600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3" name="Google Shape;63;p14"/>
          <p:cNvSpPr/>
          <p:nvPr>
            <p:ph idx="7" type="pic"/>
          </p:nvPr>
        </p:nvSpPr>
        <p:spPr>
          <a:xfrm>
            <a:off x="5309675" y="1115175"/>
            <a:ext cx="3575400" cy="1783200"/>
          </a:xfrm>
          <a:prstGeom prst="roundRect">
            <a:avLst>
              <a:gd fmla="val 10917" name="adj"/>
            </a:avLst>
          </a:prstGeom>
          <a:solidFill>
            <a:schemeClr val="dk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_1_1_2_2">
    <p:spTree>
      <p:nvGrpSpPr>
        <p:cNvPr id="64" name="Shape 64"/>
        <p:cNvGrpSpPr/>
        <p:nvPr/>
      </p:nvGrpSpPr>
      <p:grpSpPr>
        <a:xfrm>
          <a:off x="0" y="0"/>
          <a:ext cx="0" cy="0"/>
          <a:chOff x="0" y="0"/>
          <a:chExt cx="0" cy="0"/>
        </a:xfrm>
      </p:grpSpPr>
      <p:sp>
        <p:nvSpPr>
          <p:cNvPr id="65" name="Google Shape;65;p1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66" name="Google Shape;66;p15"/>
          <p:cNvSpPr txBox="1"/>
          <p:nvPr>
            <p:ph idx="1" type="subTitle"/>
          </p:nvPr>
        </p:nvSpPr>
        <p:spPr>
          <a:xfrm>
            <a:off x="24852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7" name="Google Shape;67;p15"/>
          <p:cNvSpPr txBox="1"/>
          <p:nvPr>
            <p:ph idx="2" type="subTitle"/>
          </p:nvPr>
        </p:nvSpPr>
        <p:spPr>
          <a:xfrm>
            <a:off x="3232200"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8" name="Google Shape;68;p15"/>
          <p:cNvSpPr txBox="1"/>
          <p:nvPr>
            <p:ph idx="3" type="subTitle"/>
          </p:nvPr>
        </p:nvSpPr>
        <p:spPr>
          <a:xfrm>
            <a:off x="621587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ards">
  <p:cSld name="BLANK_1_1_1_1_2_2_1">
    <p:spTree>
      <p:nvGrpSpPr>
        <p:cNvPr id="69" name="Shape 69"/>
        <p:cNvGrpSpPr/>
        <p:nvPr/>
      </p:nvGrpSpPr>
      <p:grpSpPr>
        <a:xfrm>
          <a:off x="0" y="0"/>
          <a:ext cx="0" cy="0"/>
          <a:chOff x="0" y="0"/>
          <a:chExt cx="0" cy="0"/>
        </a:xfrm>
      </p:grpSpPr>
      <p:sp>
        <p:nvSpPr>
          <p:cNvPr id="70" name="Google Shape;70;p16"/>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71" name="Google Shape;71;p16"/>
          <p:cNvSpPr/>
          <p:nvPr>
            <p:ph idx="2" type="pic"/>
          </p:nvPr>
        </p:nvSpPr>
        <p:spPr>
          <a:xfrm>
            <a:off x="3354313" y="1302575"/>
            <a:ext cx="2435400" cy="1356000"/>
          </a:xfrm>
          <a:prstGeom prst="roundRect">
            <a:avLst>
              <a:gd fmla="val 22916" name="adj"/>
            </a:avLst>
          </a:prstGeom>
          <a:noFill/>
          <a:ln>
            <a:noFill/>
          </a:ln>
        </p:spPr>
      </p:sp>
      <p:sp>
        <p:nvSpPr>
          <p:cNvPr id="72" name="Google Shape;72;p16"/>
          <p:cNvSpPr txBox="1"/>
          <p:nvPr>
            <p:ph idx="1" type="subTitle"/>
          </p:nvPr>
        </p:nvSpPr>
        <p:spPr>
          <a:xfrm>
            <a:off x="3466363" y="2904025"/>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3" name="Google Shape;73;p16"/>
          <p:cNvSpPr txBox="1"/>
          <p:nvPr>
            <p:ph idx="3" type="body"/>
          </p:nvPr>
        </p:nvSpPr>
        <p:spPr>
          <a:xfrm>
            <a:off x="3466375" y="3345698"/>
            <a:ext cx="2211300" cy="1082700"/>
          </a:xfrm>
          <a:prstGeom prst="rect">
            <a:avLst/>
          </a:prstGeom>
        </p:spPr>
        <p:txBody>
          <a:bodyPr anchorCtr="0" anchor="t" bIns="0" lIns="0" spcFirstLastPara="1" rIns="0" wrap="square" tIns="0">
            <a:sp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74" name="Google Shape;74;p16"/>
          <p:cNvSpPr/>
          <p:nvPr>
            <p:ph idx="4" type="pic"/>
          </p:nvPr>
        </p:nvSpPr>
        <p:spPr>
          <a:xfrm>
            <a:off x="437413" y="1302563"/>
            <a:ext cx="2435400" cy="1356000"/>
          </a:xfrm>
          <a:prstGeom prst="roundRect">
            <a:avLst>
              <a:gd fmla="val 22916" name="adj"/>
            </a:avLst>
          </a:prstGeom>
          <a:noFill/>
          <a:ln>
            <a:noFill/>
          </a:ln>
        </p:spPr>
      </p:sp>
      <p:sp>
        <p:nvSpPr>
          <p:cNvPr id="75" name="Google Shape;75;p16"/>
          <p:cNvSpPr txBox="1"/>
          <p:nvPr>
            <p:ph idx="5" type="subTitle"/>
          </p:nvPr>
        </p:nvSpPr>
        <p:spPr>
          <a:xfrm>
            <a:off x="5494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6" name="Google Shape;76;p16"/>
          <p:cNvSpPr txBox="1"/>
          <p:nvPr>
            <p:ph idx="6" type="body"/>
          </p:nvPr>
        </p:nvSpPr>
        <p:spPr>
          <a:xfrm>
            <a:off x="5494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
        <p:nvSpPr>
          <p:cNvPr id="77" name="Google Shape;77;p16"/>
          <p:cNvSpPr/>
          <p:nvPr>
            <p:ph idx="7" type="pic"/>
          </p:nvPr>
        </p:nvSpPr>
        <p:spPr>
          <a:xfrm>
            <a:off x="6271213" y="1302563"/>
            <a:ext cx="2435400" cy="1356000"/>
          </a:xfrm>
          <a:prstGeom prst="roundRect">
            <a:avLst>
              <a:gd fmla="val 22916" name="adj"/>
            </a:avLst>
          </a:prstGeom>
          <a:noFill/>
          <a:ln>
            <a:noFill/>
          </a:ln>
        </p:spPr>
      </p:sp>
      <p:sp>
        <p:nvSpPr>
          <p:cNvPr id="78" name="Google Shape;78;p16"/>
          <p:cNvSpPr txBox="1"/>
          <p:nvPr>
            <p:ph idx="8" type="subTitle"/>
          </p:nvPr>
        </p:nvSpPr>
        <p:spPr>
          <a:xfrm>
            <a:off x="63832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9" name="Google Shape;79;p16"/>
          <p:cNvSpPr txBox="1"/>
          <p:nvPr>
            <p:ph idx="9" type="body"/>
          </p:nvPr>
        </p:nvSpPr>
        <p:spPr>
          <a:xfrm>
            <a:off x="63832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ntainers">
  <p:cSld name="BLANK_1_1_1_1_2_1_1">
    <p:bg>
      <p:bgPr>
        <a:solidFill>
          <a:schemeClr val="accent4"/>
        </a:solidFill>
      </p:bgPr>
    </p:bg>
    <p:spTree>
      <p:nvGrpSpPr>
        <p:cNvPr id="80" name="Shape 80"/>
        <p:cNvGrpSpPr/>
        <p:nvPr/>
      </p:nvGrpSpPr>
      <p:grpSpPr>
        <a:xfrm>
          <a:off x="0" y="0"/>
          <a:ext cx="0" cy="0"/>
          <a:chOff x="0" y="0"/>
          <a:chExt cx="0" cy="0"/>
        </a:xfrm>
      </p:grpSpPr>
      <p:sp>
        <p:nvSpPr>
          <p:cNvPr id="81" name="Google Shape;81;p17"/>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solidFill>
                  <a:schemeClr val="accent1"/>
                </a:solidFill>
              </a:defRPr>
            </a:lvl1pPr>
            <a:lvl2pPr lvl="1">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2pPr>
            <a:lvl3pPr lvl="2">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3pPr>
            <a:lvl4pPr lvl="3">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4pPr>
            <a:lvl5pPr lvl="4">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5pPr>
            <a:lvl6pPr lvl="5">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6pPr>
            <a:lvl7pPr lvl="6">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7pPr>
            <a:lvl8pPr lvl="7">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8pPr>
            <a:lvl9pPr lvl="8">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9pPr>
          </a:lstStyle>
          <a:p/>
        </p:txBody>
      </p:sp>
      <p:sp>
        <p:nvSpPr>
          <p:cNvPr id="82" name="Google Shape;82;p17"/>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dk2"/>
                </a:solidFill>
                <a:latin typeface="Afacad Flux"/>
                <a:ea typeface="Afacad Flux"/>
                <a:cs typeface="Afacad Flux"/>
                <a:sym typeface="Afacad Flux"/>
              </a:rPr>
              <a:t>‹#›</a:t>
            </a:fld>
            <a:endParaRPr sz="700">
              <a:solidFill>
                <a:schemeClr val="dk2"/>
              </a:solidFill>
              <a:latin typeface="Afacad Flux"/>
              <a:ea typeface="Afacad Flux"/>
              <a:cs typeface="Afacad Flux"/>
              <a:sym typeface="Afacad Flux"/>
            </a:endParaRPr>
          </a:p>
        </p:txBody>
      </p:sp>
      <p:sp>
        <p:nvSpPr>
          <p:cNvPr id="83" name="Google Shape;83;p17"/>
          <p:cNvSpPr txBox="1"/>
          <p:nvPr>
            <p:ph idx="1" type="subTitle"/>
          </p:nvPr>
        </p:nvSpPr>
        <p:spPr>
          <a:xfrm>
            <a:off x="112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4" name="Google Shape;84;p17"/>
          <p:cNvSpPr txBox="1"/>
          <p:nvPr>
            <p:ph idx="2" type="subTitle"/>
          </p:nvPr>
        </p:nvSpPr>
        <p:spPr>
          <a:xfrm>
            <a:off x="230838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5" name="Google Shape;85;p17"/>
          <p:cNvSpPr txBox="1"/>
          <p:nvPr>
            <p:ph idx="3" type="subTitle"/>
          </p:nvPr>
        </p:nvSpPr>
        <p:spPr>
          <a:xfrm>
            <a:off x="460823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6" name="Google Shape;86;p17"/>
          <p:cNvSpPr txBox="1"/>
          <p:nvPr>
            <p:ph idx="4" type="subTitle"/>
          </p:nvPr>
        </p:nvSpPr>
        <p:spPr>
          <a:xfrm>
            <a:off x="69080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_1_1_1_1_2">
    <p:spTree>
      <p:nvGrpSpPr>
        <p:cNvPr id="87" name="Shape 87"/>
        <p:cNvGrpSpPr/>
        <p:nvPr/>
      </p:nvGrpSpPr>
      <p:grpSpPr>
        <a:xfrm>
          <a:off x="0" y="0"/>
          <a:ext cx="0" cy="0"/>
          <a:chOff x="0" y="0"/>
          <a:chExt cx="0" cy="0"/>
        </a:xfrm>
      </p:grpSpPr>
      <p:sp>
        <p:nvSpPr>
          <p:cNvPr id="88" name="Google Shape;88;p18"/>
          <p:cNvSpPr txBox="1"/>
          <p:nvPr>
            <p:ph type="title"/>
          </p:nvPr>
        </p:nvSpPr>
        <p:spPr>
          <a:xfrm>
            <a:off x="228600" y="2063500"/>
            <a:ext cx="8333100" cy="2656500"/>
          </a:xfrm>
          <a:prstGeom prst="rect">
            <a:avLst/>
          </a:prstGeom>
        </p:spPr>
        <p:txBody>
          <a:bodyPr anchorCtr="0" anchor="b" bIns="0" lIns="0" spcFirstLastPara="1" rIns="0" wrap="square" tIns="0">
            <a:noAutofit/>
          </a:bodyPr>
          <a:lstStyle>
            <a:lvl1pPr lvl="0">
              <a:spcBef>
                <a:spcPts val="0"/>
              </a:spcBef>
              <a:spcAft>
                <a:spcPts val="0"/>
              </a:spcAft>
              <a:buNone/>
              <a:defRPr b="0" sz="4800">
                <a:latin typeface="Afacad Flux Medium"/>
                <a:ea typeface="Afacad Flux Medium"/>
                <a:cs typeface="Afacad Flux Medium"/>
                <a:sym typeface="Afacad Flux Medium"/>
              </a:defRPr>
            </a:lvl1pPr>
            <a:lvl2pPr lvl="1">
              <a:spcBef>
                <a:spcPts val="0"/>
              </a:spcBef>
              <a:spcAft>
                <a:spcPts val="0"/>
              </a:spcAft>
              <a:buNone/>
              <a:defRPr b="0" sz="4800">
                <a:latin typeface="Afacad Flux Medium"/>
                <a:ea typeface="Afacad Flux Medium"/>
                <a:cs typeface="Afacad Flux Medium"/>
                <a:sym typeface="Afacad Flux Medium"/>
              </a:defRPr>
            </a:lvl2pPr>
            <a:lvl3pPr lvl="2">
              <a:spcBef>
                <a:spcPts val="0"/>
              </a:spcBef>
              <a:spcAft>
                <a:spcPts val="0"/>
              </a:spcAft>
              <a:buNone/>
              <a:defRPr b="0" sz="4800">
                <a:latin typeface="Afacad Flux Medium"/>
                <a:ea typeface="Afacad Flux Medium"/>
                <a:cs typeface="Afacad Flux Medium"/>
                <a:sym typeface="Afacad Flux Medium"/>
              </a:defRPr>
            </a:lvl3pPr>
            <a:lvl4pPr lvl="3">
              <a:spcBef>
                <a:spcPts val="0"/>
              </a:spcBef>
              <a:spcAft>
                <a:spcPts val="0"/>
              </a:spcAft>
              <a:buNone/>
              <a:defRPr b="0" sz="4800">
                <a:latin typeface="Afacad Flux Medium"/>
                <a:ea typeface="Afacad Flux Medium"/>
                <a:cs typeface="Afacad Flux Medium"/>
                <a:sym typeface="Afacad Flux Medium"/>
              </a:defRPr>
            </a:lvl4pPr>
            <a:lvl5pPr lvl="4">
              <a:spcBef>
                <a:spcPts val="0"/>
              </a:spcBef>
              <a:spcAft>
                <a:spcPts val="0"/>
              </a:spcAft>
              <a:buNone/>
              <a:defRPr b="0" sz="4800">
                <a:latin typeface="Afacad Flux Medium"/>
                <a:ea typeface="Afacad Flux Medium"/>
                <a:cs typeface="Afacad Flux Medium"/>
                <a:sym typeface="Afacad Flux Medium"/>
              </a:defRPr>
            </a:lvl5pPr>
            <a:lvl6pPr lvl="5">
              <a:spcBef>
                <a:spcPts val="0"/>
              </a:spcBef>
              <a:spcAft>
                <a:spcPts val="0"/>
              </a:spcAft>
              <a:buNone/>
              <a:defRPr b="0" sz="4800">
                <a:latin typeface="Afacad Flux Medium"/>
                <a:ea typeface="Afacad Flux Medium"/>
                <a:cs typeface="Afacad Flux Medium"/>
                <a:sym typeface="Afacad Flux Medium"/>
              </a:defRPr>
            </a:lvl6pPr>
            <a:lvl7pPr lvl="6">
              <a:spcBef>
                <a:spcPts val="0"/>
              </a:spcBef>
              <a:spcAft>
                <a:spcPts val="0"/>
              </a:spcAft>
              <a:buNone/>
              <a:defRPr b="0" sz="4800">
                <a:latin typeface="Afacad Flux Medium"/>
                <a:ea typeface="Afacad Flux Medium"/>
                <a:cs typeface="Afacad Flux Medium"/>
                <a:sym typeface="Afacad Flux Medium"/>
              </a:defRPr>
            </a:lvl7pPr>
            <a:lvl8pPr lvl="7">
              <a:spcBef>
                <a:spcPts val="0"/>
              </a:spcBef>
              <a:spcAft>
                <a:spcPts val="0"/>
              </a:spcAft>
              <a:buNone/>
              <a:defRPr b="0" sz="4800">
                <a:latin typeface="Afacad Flux Medium"/>
                <a:ea typeface="Afacad Flux Medium"/>
                <a:cs typeface="Afacad Flux Medium"/>
                <a:sym typeface="Afacad Flux Medium"/>
              </a:defRPr>
            </a:lvl8pPr>
            <a:lvl9pPr lvl="8">
              <a:spcBef>
                <a:spcPts val="0"/>
              </a:spcBef>
              <a:spcAft>
                <a:spcPts val="0"/>
              </a:spcAft>
              <a:buNone/>
              <a:defRPr b="0" sz="4800">
                <a:latin typeface="Afacad Flux Medium"/>
                <a:ea typeface="Afacad Flux Medium"/>
                <a:cs typeface="Afacad Flux Medium"/>
                <a:sym typeface="Afacad Flux Medium"/>
              </a:defRPr>
            </a:lvl9pPr>
          </a:lstStyle>
          <a:p/>
        </p:txBody>
      </p:sp>
      <p:sp>
        <p:nvSpPr>
          <p:cNvPr id="89" name="Google Shape;89;p18"/>
          <p:cNvSpPr txBox="1"/>
          <p:nvPr>
            <p:ph idx="2" type="title"/>
          </p:nvPr>
        </p:nvSpPr>
        <p:spPr>
          <a:xfrm>
            <a:off x="7673150" y="394400"/>
            <a:ext cx="1193700" cy="3165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900">
                <a:latin typeface="Afacad Flux Medium"/>
                <a:ea typeface="Afacad Flux Medium"/>
                <a:cs typeface="Afacad Flux Medium"/>
                <a:sym typeface="Afacad Flux Medium"/>
              </a:defRPr>
            </a:lvl1pPr>
            <a:lvl2pPr lvl="1" algn="ctr">
              <a:lnSpc>
                <a:spcPct val="115000"/>
              </a:lnSpc>
              <a:spcBef>
                <a:spcPts val="200"/>
              </a:spcBef>
              <a:spcAft>
                <a:spcPts val="0"/>
              </a:spcAft>
              <a:buNone/>
              <a:defRPr sz="1700"/>
            </a:lvl2pPr>
            <a:lvl3pPr lvl="2" algn="ctr">
              <a:lnSpc>
                <a:spcPct val="115000"/>
              </a:lnSpc>
              <a:spcBef>
                <a:spcPts val="0"/>
              </a:spcBef>
              <a:spcAft>
                <a:spcPts val="0"/>
              </a:spcAft>
              <a:buNone/>
              <a:defRPr sz="1700"/>
            </a:lvl3pPr>
            <a:lvl4pPr lvl="3" algn="ctr">
              <a:lnSpc>
                <a:spcPct val="115000"/>
              </a:lnSpc>
              <a:spcBef>
                <a:spcPts val="0"/>
              </a:spcBef>
              <a:spcAft>
                <a:spcPts val="0"/>
              </a:spcAft>
              <a:buNone/>
              <a:defRPr sz="1700"/>
            </a:lvl4pPr>
            <a:lvl5pPr lvl="4" algn="ctr">
              <a:lnSpc>
                <a:spcPct val="115000"/>
              </a:lnSpc>
              <a:spcBef>
                <a:spcPts val="0"/>
              </a:spcBef>
              <a:spcAft>
                <a:spcPts val="0"/>
              </a:spcAft>
              <a:buNone/>
              <a:defRPr sz="1700"/>
            </a:lvl5pPr>
            <a:lvl6pPr lvl="5" algn="ctr">
              <a:lnSpc>
                <a:spcPct val="115000"/>
              </a:lnSpc>
              <a:spcBef>
                <a:spcPts val="0"/>
              </a:spcBef>
              <a:spcAft>
                <a:spcPts val="0"/>
              </a:spcAft>
              <a:buNone/>
              <a:defRPr sz="1700"/>
            </a:lvl6pPr>
            <a:lvl7pPr lvl="6" algn="ctr">
              <a:lnSpc>
                <a:spcPct val="115000"/>
              </a:lnSpc>
              <a:spcBef>
                <a:spcPts val="0"/>
              </a:spcBef>
              <a:spcAft>
                <a:spcPts val="0"/>
              </a:spcAft>
              <a:buNone/>
              <a:defRPr sz="1700"/>
            </a:lvl7pPr>
            <a:lvl8pPr lvl="7" algn="ctr">
              <a:lnSpc>
                <a:spcPct val="115000"/>
              </a:lnSpc>
              <a:spcBef>
                <a:spcPts val="0"/>
              </a:spcBef>
              <a:spcAft>
                <a:spcPts val="0"/>
              </a:spcAft>
              <a:buNone/>
              <a:defRPr sz="1700"/>
            </a:lvl8pPr>
            <a:lvl9pPr lvl="8" algn="ctr">
              <a:lnSpc>
                <a:spcPct val="115000"/>
              </a:lnSpc>
              <a:spcBef>
                <a:spcPts val="0"/>
              </a:spcBef>
              <a:spcAft>
                <a:spcPts val="0"/>
              </a:spcAft>
              <a:buNone/>
              <a:defRPr sz="17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1">
  <p:cSld name="BLANK_1_1_1_1_1_1_2_1">
    <p:spTree>
      <p:nvGrpSpPr>
        <p:cNvPr id="90" name="Shape 90"/>
        <p:cNvGrpSpPr/>
        <p:nvPr/>
      </p:nvGrpSpPr>
      <p:grpSpPr>
        <a:xfrm>
          <a:off x="0" y="0"/>
          <a:ext cx="0" cy="0"/>
          <a:chOff x="0" y="0"/>
          <a:chExt cx="0" cy="0"/>
        </a:xfrm>
      </p:grpSpPr>
      <p:sp>
        <p:nvSpPr>
          <p:cNvPr id="91" name="Google Shape;91;p19"/>
          <p:cNvSpPr/>
          <p:nvPr/>
        </p:nvSpPr>
        <p:spPr>
          <a:xfrm rot="-5400000">
            <a:off x="412762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2" name="Google Shape;92;p19"/>
          <p:cNvSpPr/>
          <p:nvPr/>
        </p:nvSpPr>
        <p:spPr>
          <a:xfrm rot="-5400000">
            <a:off x="551545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3" name="Google Shape;93;p19"/>
          <p:cNvSpPr/>
          <p:nvPr/>
        </p:nvSpPr>
        <p:spPr>
          <a:xfrm rot="-2220703">
            <a:off x="-226496" y="2528351"/>
            <a:ext cx="4023732" cy="1997707"/>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4" name="Google Shape;94;p19"/>
          <p:cNvSpPr/>
          <p:nvPr/>
        </p:nvSpPr>
        <p:spPr>
          <a:xfrm>
            <a:off x="7060250" y="0"/>
            <a:ext cx="2083800" cy="2086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5" name="Google Shape;95;p19"/>
          <p:cNvSpPr txBox="1"/>
          <p:nvPr>
            <p:ph type="title"/>
          </p:nvPr>
        </p:nvSpPr>
        <p:spPr>
          <a:xfrm>
            <a:off x="137160" y="228600"/>
            <a:ext cx="6480300" cy="14094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96" name="Google Shape;96;p19"/>
          <p:cNvSpPr/>
          <p:nvPr/>
        </p:nvSpPr>
        <p:spPr>
          <a:xfrm rot="-5400000">
            <a:off x="273980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7" name="Google Shape;97;p19"/>
          <p:cNvSpPr/>
          <p:nvPr/>
        </p:nvSpPr>
        <p:spPr>
          <a:xfrm rot="-5400000">
            <a:off x="690327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ight cards">
  <p:cSld name="BLANK_1_1_1_1_1_1_2_1_1">
    <p:spTree>
      <p:nvGrpSpPr>
        <p:cNvPr id="98" name="Shape 98"/>
        <p:cNvGrpSpPr/>
        <p:nvPr/>
      </p:nvGrpSpPr>
      <p:grpSpPr>
        <a:xfrm>
          <a:off x="0" y="0"/>
          <a:ext cx="0" cy="0"/>
          <a:chOff x="0" y="0"/>
          <a:chExt cx="0" cy="0"/>
        </a:xfrm>
      </p:grpSpPr>
      <p:sp>
        <p:nvSpPr>
          <p:cNvPr id="99" name="Google Shape;99;p20"/>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100" name="Google Shape;100;p20"/>
          <p:cNvSpPr txBox="1"/>
          <p:nvPr>
            <p:ph idx="1" type="subTitle"/>
          </p:nvPr>
        </p:nvSpPr>
        <p:spPr>
          <a:xfrm>
            <a:off x="4326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1" name="Google Shape;101;p20"/>
          <p:cNvSpPr txBox="1"/>
          <p:nvPr>
            <p:ph idx="2" type="body"/>
          </p:nvPr>
        </p:nvSpPr>
        <p:spPr>
          <a:xfrm>
            <a:off x="432650" y="1811750"/>
            <a:ext cx="1711800" cy="8187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102" name="Google Shape;102;p20"/>
          <p:cNvSpPr txBox="1"/>
          <p:nvPr>
            <p:ph idx="3" type="subTitle"/>
          </p:nvPr>
        </p:nvSpPr>
        <p:spPr>
          <a:xfrm>
            <a:off x="438875"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3" name="Google Shape;103;p20"/>
          <p:cNvSpPr txBox="1"/>
          <p:nvPr>
            <p:ph idx="4" type="body"/>
          </p:nvPr>
        </p:nvSpPr>
        <p:spPr>
          <a:xfrm>
            <a:off x="438875"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4" name="Google Shape;104;p20"/>
          <p:cNvSpPr txBox="1"/>
          <p:nvPr>
            <p:ph idx="5" type="subTitle"/>
          </p:nvPr>
        </p:nvSpPr>
        <p:spPr>
          <a:xfrm>
            <a:off x="2621613"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5" name="Google Shape;105;p20"/>
          <p:cNvSpPr txBox="1"/>
          <p:nvPr>
            <p:ph idx="6" type="body"/>
          </p:nvPr>
        </p:nvSpPr>
        <p:spPr>
          <a:xfrm>
            <a:off x="2621613"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6" name="Google Shape;106;p20"/>
          <p:cNvSpPr txBox="1"/>
          <p:nvPr>
            <p:ph idx="7" type="subTitle"/>
          </p:nvPr>
        </p:nvSpPr>
        <p:spPr>
          <a:xfrm>
            <a:off x="262785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7" name="Google Shape;107;p20"/>
          <p:cNvSpPr txBox="1"/>
          <p:nvPr>
            <p:ph idx="8" type="body"/>
          </p:nvPr>
        </p:nvSpPr>
        <p:spPr>
          <a:xfrm>
            <a:off x="262785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8" name="Google Shape;108;p20"/>
          <p:cNvSpPr txBox="1"/>
          <p:nvPr>
            <p:ph idx="9" type="subTitle"/>
          </p:nvPr>
        </p:nvSpPr>
        <p:spPr>
          <a:xfrm>
            <a:off x="4810588"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9" name="Google Shape;109;p20"/>
          <p:cNvSpPr txBox="1"/>
          <p:nvPr>
            <p:ph idx="13" type="body"/>
          </p:nvPr>
        </p:nvSpPr>
        <p:spPr>
          <a:xfrm>
            <a:off x="4810588"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0" name="Google Shape;110;p20"/>
          <p:cNvSpPr txBox="1"/>
          <p:nvPr>
            <p:ph idx="14" type="subTitle"/>
          </p:nvPr>
        </p:nvSpPr>
        <p:spPr>
          <a:xfrm>
            <a:off x="48137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1" name="Google Shape;111;p20"/>
          <p:cNvSpPr txBox="1"/>
          <p:nvPr>
            <p:ph idx="15" type="body"/>
          </p:nvPr>
        </p:nvSpPr>
        <p:spPr>
          <a:xfrm>
            <a:off x="48137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2" name="Google Shape;112;p20"/>
          <p:cNvSpPr txBox="1"/>
          <p:nvPr>
            <p:ph idx="16" type="subTitle"/>
          </p:nvPr>
        </p:nvSpPr>
        <p:spPr>
          <a:xfrm>
            <a:off x="69995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3" name="Google Shape;113;p20"/>
          <p:cNvSpPr txBox="1"/>
          <p:nvPr>
            <p:ph idx="17" type="body"/>
          </p:nvPr>
        </p:nvSpPr>
        <p:spPr>
          <a:xfrm>
            <a:off x="6999550"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4" name="Google Shape;114;p20"/>
          <p:cNvSpPr txBox="1"/>
          <p:nvPr>
            <p:ph idx="18" type="subTitle"/>
          </p:nvPr>
        </p:nvSpPr>
        <p:spPr>
          <a:xfrm>
            <a:off x="70058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5" name="Google Shape;115;p20"/>
          <p:cNvSpPr txBox="1"/>
          <p:nvPr>
            <p:ph idx="19" type="body"/>
          </p:nvPr>
        </p:nvSpPr>
        <p:spPr>
          <a:xfrm>
            <a:off x="70058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s with images">
  <p:cSld name="BLANK_1_1_1_1_1_1_2_1_1_1">
    <p:spTree>
      <p:nvGrpSpPr>
        <p:cNvPr id="116" name="Shape 116"/>
        <p:cNvGrpSpPr/>
        <p:nvPr/>
      </p:nvGrpSpPr>
      <p:grpSpPr>
        <a:xfrm>
          <a:off x="0" y="0"/>
          <a:ext cx="0" cy="0"/>
          <a:chOff x="0" y="0"/>
          <a:chExt cx="0" cy="0"/>
        </a:xfrm>
      </p:grpSpPr>
      <p:sp>
        <p:nvSpPr>
          <p:cNvPr id="117" name="Google Shape;117;p21"/>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118" name="Google Shape;118;p21"/>
          <p:cNvSpPr txBox="1"/>
          <p:nvPr>
            <p:ph idx="1" type="subTitle"/>
          </p:nvPr>
        </p:nvSpPr>
        <p:spPr>
          <a:xfrm>
            <a:off x="438875" y="327604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19" name="Google Shape;119;p21"/>
          <p:cNvSpPr txBox="1"/>
          <p:nvPr>
            <p:ph idx="2" type="body"/>
          </p:nvPr>
        </p:nvSpPr>
        <p:spPr>
          <a:xfrm>
            <a:off x="438875" y="365690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0" name="Google Shape;120;p21"/>
          <p:cNvSpPr txBox="1"/>
          <p:nvPr>
            <p:ph idx="3" type="subTitle"/>
          </p:nvPr>
        </p:nvSpPr>
        <p:spPr>
          <a:xfrm>
            <a:off x="26309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1" name="Google Shape;121;p21"/>
          <p:cNvSpPr txBox="1"/>
          <p:nvPr>
            <p:ph idx="4" type="body"/>
          </p:nvPr>
        </p:nvSpPr>
        <p:spPr>
          <a:xfrm>
            <a:off x="26309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2" name="Google Shape;122;p21"/>
          <p:cNvSpPr txBox="1"/>
          <p:nvPr>
            <p:ph idx="5" type="subTitle"/>
          </p:nvPr>
        </p:nvSpPr>
        <p:spPr>
          <a:xfrm>
            <a:off x="4821925" y="326929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3" name="Google Shape;123;p21"/>
          <p:cNvSpPr txBox="1"/>
          <p:nvPr>
            <p:ph idx="6" type="body"/>
          </p:nvPr>
        </p:nvSpPr>
        <p:spPr>
          <a:xfrm>
            <a:off x="4821925" y="365015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4" name="Google Shape;124;p21"/>
          <p:cNvSpPr txBox="1"/>
          <p:nvPr>
            <p:ph idx="7" type="subTitle"/>
          </p:nvPr>
        </p:nvSpPr>
        <p:spPr>
          <a:xfrm>
            <a:off x="70151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5" name="Google Shape;125;p21"/>
          <p:cNvSpPr txBox="1"/>
          <p:nvPr>
            <p:ph idx="8" type="body"/>
          </p:nvPr>
        </p:nvSpPr>
        <p:spPr>
          <a:xfrm>
            <a:off x="70151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6" name="Google Shape;126;p21"/>
          <p:cNvSpPr/>
          <p:nvPr>
            <p:ph idx="9" type="pic"/>
          </p:nvPr>
        </p:nvSpPr>
        <p:spPr>
          <a:xfrm>
            <a:off x="4618950" y="1116450"/>
            <a:ext cx="2085600" cy="1353300"/>
          </a:xfrm>
          <a:prstGeom prst="roundRect">
            <a:avLst>
              <a:gd fmla="val 50000" name="adj"/>
            </a:avLst>
          </a:prstGeom>
          <a:solidFill>
            <a:schemeClr val="dk2"/>
          </a:solidFill>
          <a:ln>
            <a:noFill/>
          </a:ln>
        </p:spPr>
      </p:sp>
      <p:sp>
        <p:nvSpPr>
          <p:cNvPr id="127" name="Google Shape;127;p21"/>
          <p:cNvSpPr/>
          <p:nvPr>
            <p:ph idx="13" type="pic"/>
          </p:nvPr>
        </p:nvSpPr>
        <p:spPr>
          <a:xfrm>
            <a:off x="243750" y="1116450"/>
            <a:ext cx="2085600" cy="1353300"/>
          </a:xfrm>
          <a:prstGeom prst="roundRect">
            <a:avLst>
              <a:gd fmla="val 50000" name="adj"/>
            </a:avLst>
          </a:prstGeom>
          <a:solidFill>
            <a:schemeClr val="dk2"/>
          </a:solidFill>
          <a:ln>
            <a:noFill/>
          </a:ln>
        </p:spPr>
      </p:sp>
      <p:sp>
        <p:nvSpPr>
          <p:cNvPr id="128" name="Google Shape;128;p21"/>
          <p:cNvSpPr/>
          <p:nvPr>
            <p:ph idx="14" type="pic"/>
          </p:nvPr>
        </p:nvSpPr>
        <p:spPr>
          <a:xfrm>
            <a:off x="2423725" y="3336138"/>
            <a:ext cx="2085600" cy="1353300"/>
          </a:xfrm>
          <a:prstGeom prst="roundRect">
            <a:avLst>
              <a:gd fmla="val 50000" name="adj"/>
            </a:avLst>
          </a:prstGeom>
          <a:solidFill>
            <a:schemeClr val="dk2"/>
          </a:solidFill>
          <a:ln>
            <a:noFill/>
          </a:ln>
        </p:spPr>
      </p:sp>
      <p:sp>
        <p:nvSpPr>
          <p:cNvPr id="129" name="Google Shape;129;p21"/>
          <p:cNvSpPr/>
          <p:nvPr>
            <p:ph idx="15" type="pic"/>
          </p:nvPr>
        </p:nvSpPr>
        <p:spPr>
          <a:xfrm>
            <a:off x="6802800" y="3336150"/>
            <a:ext cx="1984200" cy="1353300"/>
          </a:xfrm>
          <a:prstGeom prst="roundRect">
            <a:avLst>
              <a:gd fmla="val 50000" name="adj"/>
            </a:avLst>
          </a:prstGeom>
          <a:solidFill>
            <a:schemeClr val="dk2"/>
          </a:solidFill>
          <a:ln>
            <a:noFill/>
          </a:ln>
        </p:spPr>
      </p:sp>
    </p:spTree>
  </p:cSld>
  <p:clrMapOvr>
    <a:masterClrMapping/>
  </p:clrMapOvr>
  <p:extLst>
    <p:ext uri="{DCECCB84-F9BA-43D5-87BE-67443E8EF086}">
      <p15:sldGuideLst>
        <p15:guide id="1" orient="horz" pos="704">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Bubbles">
  <p:cSld name="BLANK_1_1_1_1_1_1_1_1_1_2_1_1">
    <p:bg>
      <p:bgPr>
        <a:solidFill>
          <a:schemeClr val="dk2"/>
        </a:solidFill>
      </p:bgPr>
    </p:bg>
    <p:spTree>
      <p:nvGrpSpPr>
        <p:cNvPr id="130" name="Shape 130"/>
        <p:cNvGrpSpPr/>
        <p:nvPr/>
      </p:nvGrpSpPr>
      <p:grpSpPr>
        <a:xfrm>
          <a:off x="0" y="0"/>
          <a:ext cx="0" cy="0"/>
          <a:chOff x="0" y="0"/>
          <a:chExt cx="0" cy="0"/>
        </a:xfrm>
      </p:grpSpPr>
      <p:sp>
        <p:nvSpPr>
          <p:cNvPr id="131" name="Google Shape;131;p22"/>
          <p:cNvSpPr txBox="1"/>
          <p:nvPr>
            <p:ph idx="1" type="subTitle"/>
          </p:nvPr>
        </p:nvSpPr>
        <p:spPr>
          <a:xfrm>
            <a:off x="33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2" name="Google Shape;132;p22"/>
          <p:cNvSpPr txBox="1"/>
          <p:nvPr>
            <p:ph idx="2" type="subTitle"/>
          </p:nvPr>
        </p:nvSpPr>
        <p:spPr>
          <a:xfrm>
            <a:off x="2967150"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3" name="Google Shape;133;p22"/>
          <p:cNvSpPr txBox="1"/>
          <p:nvPr>
            <p:ph idx="3" type="subTitle"/>
          </p:nvPr>
        </p:nvSpPr>
        <p:spPr>
          <a:xfrm>
            <a:off x="58365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4" name="Google Shape;134;p22"/>
          <p:cNvSpPr txBox="1"/>
          <p:nvPr>
            <p:ph idx="4" type="subTitle"/>
          </p:nvPr>
        </p:nvSpPr>
        <p:spPr>
          <a:xfrm>
            <a:off x="36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5" name="Google Shape;135;p22"/>
          <p:cNvSpPr txBox="1"/>
          <p:nvPr>
            <p:ph idx="5" type="subTitle"/>
          </p:nvPr>
        </p:nvSpPr>
        <p:spPr>
          <a:xfrm>
            <a:off x="2967375"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6" name="Google Shape;136;p22"/>
          <p:cNvSpPr txBox="1"/>
          <p:nvPr>
            <p:ph idx="6" type="subTitle"/>
          </p:nvPr>
        </p:nvSpPr>
        <p:spPr>
          <a:xfrm>
            <a:off x="58368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7" name="Google Shape;137;p22"/>
          <p:cNvSpPr txBox="1"/>
          <p:nvPr>
            <p:ph idx="7" type="subTitle"/>
          </p:nvPr>
        </p:nvSpPr>
        <p:spPr>
          <a:xfrm>
            <a:off x="36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8" name="Google Shape;138;p22"/>
          <p:cNvSpPr txBox="1"/>
          <p:nvPr>
            <p:ph idx="8" type="subTitle"/>
          </p:nvPr>
        </p:nvSpPr>
        <p:spPr>
          <a:xfrm>
            <a:off x="2967375"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9" name="Google Shape;139;p22"/>
          <p:cNvSpPr txBox="1"/>
          <p:nvPr>
            <p:ph idx="9" type="subTitle"/>
          </p:nvPr>
        </p:nvSpPr>
        <p:spPr>
          <a:xfrm>
            <a:off x="58368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ALT 1">
  <p:cSld name="CUSTOM_3">
    <p:spTree>
      <p:nvGrpSpPr>
        <p:cNvPr id="140" name="Shape 140"/>
        <p:cNvGrpSpPr/>
        <p:nvPr/>
      </p:nvGrpSpPr>
      <p:grpSpPr>
        <a:xfrm>
          <a:off x="0" y="0"/>
          <a:ext cx="0" cy="0"/>
          <a:chOff x="0" y="0"/>
          <a:chExt cx="0" cy="0"/>
        </a:xfrm>
      </p:grpSpPr>
      <p:sp>
        <p:nvSpPr>
          <p:cNvPr id="141" name="Google Shape;141;p23"/>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42" name="Google Shape;142;p23"/>
          <p:cNvSpPr txBox="1"/>
          <p:nvPr>
            <p:ph idx="1" type="body"/>
          </p:nvPr>
        </p:nvSpPr>
        <p:spPr>
          <a:xfrm>
            <a:off x="4541200" y="3027628"/>
            <a:ext cx="2261700" cy="1292400"/>
          </a:xfrm>
          <a:prstGeom prst="rect">
            <a:avLst/>
          </a:prstGeom>
        </p:spPr>
        <p:txBody>
          <a:bodyPr anchorCtr="0" anchor="t" bIns="91425" lIns="0" spcFirstLastPara="1" rIns="91425" wrap="square" tIns="91425">
            <a:no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143" name="Google Shape;143;p23"/>
          <p:cNvSpPr txBox="1"/>
          <p:nvPr>
            <p:ph idx="2" type="subTitle"/>
          </p:nvPr>
        </p:nvSpPr>
        <p:spPr>
          <a:xfrm>
            <a:off x="4461225" y="2399875"/>
            <a:ext cx="2199900" cy="514200"/>
          </a:xfrm>
          <a:prstGeom prst="rect">
            <a:avLst/>
          </a:prstGeom>
        </p:spPr>
        <p:txBody>
          <a:bodyPr anchorCtr="0" anchor="ctr" bIns="91425" lIns="91425" spcFirstLastPara="1" rIns="91425" wrap="square" tIns="91425">
            <a:spAutoFit/>
          </a:bodyPr>
          <a:lstStyle>
            <a:lvl1pPr lvl="0">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44" name="Google Shape;144;p23"/>
          <p:cNvSpPr txBox="1"/>
          <p:nvPr>
            <p:ph idx="3" type="body"/>
          </p:nvPr>
        </p:nvSpPr>
        <p:spPr>
          <a:xfrm>
            <a:off x="529800" y="3788256"/>
            <a:ext cx="3230400" cy="895500"/>
          </a:xfrm>
          <a:prstGeom prst="rect">
            <a:avLst/>
          </a:prstGeom>
        </p:spPr>
        <p:txBody>
          <a:bodyPr anchorCtr="0" anchor="t" bIns="91425" lIns="0" spcFirstLastPara="1" rIns="0" wrap="square" tIns="0">
            <a:no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45" name="Google Shape;145;p23"/>
          <p:cNvSpPr txBox="1"/>
          <p:nvPr>
            <p:ph idx="4" type="subTitle"/>
          </p:nvPr>
        </p:nvSpPr>
        <p:spPr>
          <a:xfrm>
            <a:off x="529800" y="3340283"/>
            <a:ext cx="3153000" cy="290100"/>
          </a:xfrm>
          <a:prstGeom prst="rect">
            <a:avLst/>
          </a:prstGeom>
        </p:spPr>
        <p:txBody>
          <a:bodyPr anchorCtr="0" anchor="ctr" bIns="91425" lIns="0" spcFirstLastPara="1" rIns="0" wrap="square" tIns="0">
            <a:spAutoFit/>
          </a:bodyPr>
          <a:lstStyle>
            <a:lvl1pPr lvl="0">
              <a:spcBef>
                <a:spcPts val="0"/>
              </a:spcBef>
              <a:spcAft>
                <a:spcPts val="0"/>
              </a:spcAft>
              <a:buSzPts val="1800"/>
              <a:buFont typeface="Afacad Flux SemiBold"/>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146" name="Google Shape;146;p23"/>
          <p:cNvSpPr/>
          <p:nvPr>
            <p:ph idx="5" type="pic"/>
          </p:nvPr>
        </p:nvSpPr>
        <p:spPr>
          <a:xfrm>
            <a:off x="246888" y="1112076"/>
            <a:ext cx="3819900" cy="1802100"/>
          </a:xfrm>
          <a:prstGeom prst="roundRect">
            <a:avLst>
              <a:gd fmla="val 19372" name="adj"/>
            </a:avLst>
          </a:prstGeom>
          <a:solidFill>
            <a:schemeClr val="dk2"/>
          </a:solidFill>
          <a:ln>
            <a:noFill/>
          </a:ln>
        </p:spPr>
      </p:sp>
      <p:sp>
        <p:nvSpPr>
          <p:cNvPr id="147" name="Google Shape;147;p23"/>
          <p:cNvSpPr/>
          <p:nvPr>
            <p:ph idx="6" type="pic"/>
          </p:nvPr>
        </p:nvSpPr>
        <p:spPr>
          <a:xfrm>
            <a:off x="7184100" y="1112075"/>
            <a:ext cx="1731300" cy="3571800"/>
          </a:xfrm>
          <a:prstGeom prst="roundRect">
            <a:avLst>
              <a:gd fmla="val 18739" name="adj"/>
            </a:avLst>
          </a:prstGeom>
          <a:solidFill>
            <a:schemeClr val="dk2"/>
          </a:solidFill>
          <a:ln>
            <a:noFill/>
          </a:ln>
        </p:spPr>
      </p:sp>
    </p:spTree>
  </p:cSld>
  <p:clrMapOvr>
    <a:masterClrMapping/>
  </p:clrMapOvr>
  <p:extLst>
    <p:ext uri="{DCECCB84-F9BA-43D5-87BE-67443E8EF086}">
      <p15:sldGuideLst>
        <p15:guide id="1" orient="horz" pos="108">
          <p15:clr>
            <a:srgbClr val="E46962"/>
          </p15:clr>
        </p15:guide>
        <p15:guide id="2" pos="334">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_1_1_1_1_1_1_1_1_1_1_1_1_1_1_1_1_1_1_2">
    <p:spTree>
      <p:nvGrpSpPr>
        <p:cNvPr id="148" name="Shape 148"/>
        <p:cNvGrpSpPr/>
        <p:nvPr/>
      </p:nvGrpSpPr>
      <p:grpSpPr>
        <a:xfrm>
          <a:off x="0" y="0"/>
          <a:ext cx="0" cy="0"/>
          <a:chOff x="0" y="0"/>
          <a:chExt cx="0" cy="0"/>
        </a:xfrm>
      </p:grpSpPr>
      <p:sp>
        <p:nvSpPr>
          <p:cNvPr id="149" name="Google Shape;149;p24"/>
          <p:cNvSpPr/>
          <p:nvPr>
            <p:ph idx="2" type="pic"/>
          </p:nvPr>
        </p:nvSpPr>
        <p:spPr>
          <a:xfrm>
            <a:off x="0" y="0"/>
            <a:ext cx="9144000" cy="5143500"/>
          </a:xfrm>
          <a:prstGeom prst="roundRect">
            <a:avLst>
              <a:gd fmla="val 0" name="adj"/>
            </a:avLst>
          </a:prstGeom>
          <a:solidFill>
            <a:schemeClr val="dk2"/>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ALT 3">
  <p:cSld name="BLANK_1_1_1_1_1_1_1_1_1_1_1_1_1_1_1_1_1_1_1_1_1_1">
    <p:spTree>
      <p:nvGrpSpPr>
        <p:cNvPr id="150" name="Shape 150"/>
        <p:cNvGrpSpPr/>
        <p:nvPr/>
      </p:nvGrpSpPr>
      <p:grpSpPr>
        <a:xfrm>
          <a:off x="0" y="0"/>
          <a:ext cx="0" cy="0"/>
          <a:chOff x="0" y="0"/>
          <a:chExt cx="0" cy="0"/>
        </a:xfrm>
      </p:grpSpPr>
      <p:sp>
        <p:nvSpPr>
          <p:cNvPr id="151" name="Google Shape;151;p2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2" name="Google Shape;152;p25"/>
          <p:cNvSpPr/>
          <p:nvPr>
            <p:ph idx="2" type="pic"/>
          </p:nvPr>
        </p:nvSpPr>
        <p:spPr>
          <a:xfrm>
            <a:off x="228700" y="1186575"/>
            <a:ext cx="1655100" cy="1659600"/>
          </a:xfrm>
          <a:prstGeom prst="teardrop">
            <a:avLst>
              <a:gd fmla="val 100000" name="adj"/>
            </a:avLst>
          </a:prstGeom>
          <a:solidFill>
            <a:schemeClr val="dk2"/>
          </a:solidFill>
          <a:ln>
            <a:noFill/>
          </a:ln>
        </p:spPr>
      </p:sp>
      <p:sp>
        <p:nvSpPr>
          <p:cNvPr id="153" name="Google Shape;153;p25"/>
          <p:cNvSpPr/>
          <p:nvPr>
            <p:ph idx="3" type="pic"/>
          </p:nvPr>
        </p:nvSpPr>
        <p:spPr>
          <a:xfrm>
            <a:off x="228600" y="3022029"/>
            <a:ext cx="1655100" cy="1659600"/>
          </a:xfrm>
          <a:prstGeom prst="roundRect">
            <a:avLst>
              <a:gd fmla="val 12203" name="adj"/>
            </a:avLst>
          </a:prstGeom>
          <a:solidFill>
            <a:schemeClr val="dk2"/>
          </a:solidFill>
          <a:ln>
            <a:noFill/>
          </a:ln>
        </p:spPr>
      </p:sp>
      <p:sp>
        <p:nvSpPr>
          <p:cNvPr id="154" name="Google Shape;154;p25"/>
          <p:cNvSpPr/>
          <p:nvPr>
            <p:ph idx="4" type="pic"/>
          </p:nvPr>
        </p:nvSpPr>
        <p:spPr>
          <a:xfrm>
            <a:off x="2040400" y="1186575"/>
            <a:ext cx="1568400" cy="3495000"/>
          </a:xfrm>
          <a:prstGeom prst="roundRect">
            <a:avLst>
              <a:gd fmla="val 50000" name="adj"/>
            </a:avLst>
          </a:prstGeom>
          <a:solidFill>
            <a:schemeClr val="dk2"/>
          </a:solidFill>
          <a:ln>
            <a:noFill/>
          </a:ln>
        </p:spPr>
      </p:sp>
      <p:sp>
        <p:nvSpPr>
          <p:cNvPr id="155" name="Google Shape;155;p25"/>
          <p:cNvSpPr/>
          <p:nvPr>
            <p:ph idx="5" type="pic"/>
          </p:nvPr>
        </p:nvSpPr>
        <p:spPr>
          <a:xfrm>
            <a:off x="3759350" y="1186575"/>
            <a:ext cx="3437100" cy="3495000"/>
          </a:xfrm>
          <a:prstGeom prst="roundRect">
            <a:avLst>
              <a:gd fmla="val 12203" name="adj"/>
            </a:avLst>
          </a:prstGeom>
          <a:solidFill>
            <a:schemeClr val="dk2"/>
          </a:solidFill>
          <a:ln>
            <a:noFill/>
          </a:ln>
        </p:spPr>
      </p:sp>
      <p:sp>
        <p:nvSpPr>
          <p:cNvPr id="156" name="Google Shape;156;p25"/>
          <p:cNvSpPr/>
          <p:nvPr>
            <p:ph idx="6" type="pic"/>
          </p:nvPr>
        </p:nvSpPr>
        <p:spPr>
          <a:xfrm>
            <a:off x="7347000" y="1186575"/>
            <a:ext cx="1568400" cy="3495000"/>
          </a:xfrm>
          <a:prstGeom prst="roundRect">
            <a:avLst>
              <a:gd fmla="val 50000" name="adj"/>
            </a:avLst>
          </a:prstGeom>
          <a:solidFill>
            <a:schemeClr val="dk2"/>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ALT 2">
  <p:cSld name="CUSTOM_7_1_1_1_1_1_1_1_1_1_1_1_1_1_1_1_1_3_2_1">
    <p:spTree>
      <p:nvGrpSpPr>
        <p:cNvPr id="157" name="Shape 157"/>
        <p:cNvGrpSpPr/>
        <p:nvPr/>
      </p:nvGrpSpPr>
      <p:grpSpPr>
        <a:xfrm>
          <a:off x="0" y="0"/>
          <a:ext cx="0" cy="0"/>
          <a:chOff x="0" y="0"/>
          <a:chExt cx="0" cy="0"/>
        </a:xfrm>
      </p:grpSpPr>
      <p:sp>
        <p:nvSpPr>
          <p:cNvPr id="158" name="Google Shape;158;p26"/>
          <p:cNvSpPr txBox="1"/>
          <p:nvPr>
            <p:ph type="title"/>
          </p:nvPr>
        </p:nvSpPr>
        <p:spPr>
          <a:xfrm>
            <a:off x="137154" y="228600"/>
            <a:ext cx="3682200" cy="587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9" name="Google Shape;159;p26"/>
          <p:cNvSpPr txBox="1"/>
          <p:nvPr>
            <p:ph idx="1" type="body"/>
          </p:nvPr>
        </p:nvSpPr>
        <p:spPr>
          <a:xfrm>
            <a:off x="246925" y="2825125"/>
            <a:ext cx="3776100" cy="1858500"/>
          </a:xfrm>
          <a:prstGeom prst="rect">
            <a:avLst/>
          </a:prstGeom>
        </p:spPr>
        <p:txBody>
          <a:bodyPr anchorCtr="0" anchor="t" bIns="182875" lIns="182875" spcFirstLastPara="1" rIns="182875" wrap="square" tIns="182875">
            <a:spAutoFit/>
          </a:bodyPr>
          <a:lstStyle>
            <a:lvl1pPr indent="-292100" lvl="0" marL="457200">
              <a:lnSpc>
                <a:spcPct val="115000"/>
              </a:lnSpc>
              <a:spcBef>
                <a:spcPts val="0"/>
              </a:spcBef>
              <a:spcAft>
                <a:spcPts val="0"/>
              </a:spcAft>
              <a:buClr>
                <a:schemeClr val="lt1"/>
              </a:buClr>
              <a:buSzPts val="1000"/>
              <a:buFont typeface="Afacad Flux"/>
              <a:buChar char="●"/>
              <a:defRPr sz="1000"/>
            </a:lvl1pPr>
            <a:lvl2pPr indent="-292100" lvl="1" marL="914400">
              <a:lnSpc>
                <a:spcPct val="115000"/>
              </a:lnSpc>
              <a:spcBef>
                <a:spcPts val="0"/>
              </a:spcBef>
              <a:spcAft>
                <a:spcPts val="0"/>
              </a:spcAft>
              <a:buClr>
                <a:schemeClr val="lt1"/>
              </a:buClr>
              <a:buSzPts val="1000"/>
              <a:buFont typeface="Afacad Flux"/>
              <a:buChar char="○"/>
              <a:defRPr sz="1000"/>
            </a:lvl2pPr>
            <a:lvl3pPr indent="-292100" lvl="2" marL="1371600">
              <a:lnSpc>
                <a:spcPct val="115000"/>
              </a:lnSpc>
              <a:spcBef>
                <a:spcPts val="0"/>
              </a:spcBef>
              <a:spcAft>
                <a:spcPts val="0"/>
              </a:spcAft>
              <a:buClr>
                <a:schemeClr val="lt1"/>
              </a:buClr>
              <a:buSzPts val="1000"/>
              <a:buFont typeface="Afacad Flux"/>
              <a:buChar char="■"/>
              <a:defRPr sz="1000"/>
            </a:lvl3pPr>
            <a:lvl4pPr indent="-292100" lvl="3" marL="1828800">
              <a:lnSpc>
                <a:spcPct val="115000"/>
              </a:lnSpc>
              <a:spcBef>
                <a:spcPts val="0"/>
              </a:spcBef>
              <a:spcAft>
                <a:spcPts val="0"/>
              </a:spcAft>
              <a:buClr>
                <a:schemeClr val="lt1"/>
              </a:buClr>
              <a:buSzPts val="1000"/>
              <a:buFont typeface="Afacad Flux"/>
              <a:buChar char="●"/>
              <a:defRPr sz="1000"/>
            </a:lvl4pPr>
            <a:lvl5pPr indent="-292100" lvl="4" marL="2286000">
              <a:lnSpc>
                <a:spcPct val="115000"/>
              </a:lnSpc>
              <a:spcBef>
                <a:spcPts val="0"/>
              </a:spcBef>
              <a:spcAft>
                <a:spcPts val="0"/>
              </a:spcAft>
              <a:buClr>
                <a:schemeClr val="lt1"/>
              </a:buClr>
              <a:buSzPts val="1000"/>
              <a:buFont typeface="Afacad Flux"/>
              <a:buChar char="○"/>
              <a:defRPr sz="1000"/>
            </a:lvl5pPr>
            <a:lvl6pPr indent="-292100" lvl="5" marL="2743200">
              <a:lnSpc>
                <a:spcPct val="115000"/>
              </a:lnSpc>
              <a:spcBef>
                <a:spcPts val="0"/>
              </a:spcBef>
              <a:spcAft>
                <a:spcPts val="0"/>
              </a:spcAft>
              <a:buClr>
                <a:schemeClr val="lt1"/>
              </a:buClr>
              <a:buSzPts val="1000"/>
              <a:buFont typeface="Afacad Flux"/>
              <a:buChar char="■"/>
              <a:defRPr sz="1000"/>
            </a:lvl6pPr>
            <a:lvl7pPr indent="-292100" lvl="6" marL="3200400">
              <a:lnSpc>
                <a:spcPct val="115000"/>
              </a:lnSpc>
              <a:spcBef>
                <a:spcPts val="0"/>
              </a:spcBef>
              <a:spcAft>
                <a:spcPts val="0"/>
              </a:spcAft>
              <a:buClr>
                <a:schemeClr val="lt1"/>
              </a:buClr>
              <a:buSzPts val="1000"/>
              <a:buFont typeface="Afacad Flux"/>
              <a:buChar char="●"/>
              <a:defRPr sz="1000"/>
            </a:lvl7pPr>
            <a:lvl8pPr indent="-292100" lvl="7" marL="3657600">
              <a:lnSpc>
                <a:spcPct val="115000"/>
              </a:lnSpc>
              <a:spcBef>
                <a:spcPts val="0"/>
              </a:spcBef>
              <a:spcAft>
                <a:spcPts val="0"/>
              </a:spcAft>
              <a:buClr>
                <a:schemeClr val="lt1"/>
              </a:buClr>
              <a:buSzPts val="1000"/>
              <a:buFont typeface="Afacad Flux"/>
              <a:buChar char="○"/>
              <a:defRPr sz="1000"/>
            </a:lvl8pPr>
            <a:lvl9pPr indent="-292100" lvl="8" marL="4114800">
              <a:lnSpc>
                <a:spcPct val="115000"/>
              </a:lnSpc>
              <a:spcBef>
                <a:spcPts val="0"/>
              </a:spcBef>
              <a:spcAft>
                <a:spcPts val="0"/>
              </a:spcAft>
              <a:buClr>
                <a:schemeClr val="lt1"/>
              </a:buClr>
              <a:buSzPts val="1000"/>
              <a:buFont typeface="Afacad Flux"/>
              <a:buChar char="■"/>
              <a:defRPr sz="1000"/>
            </a:lvl9pPr>
          </a:lstStyle>
          <a:p/>
        </p:txBody>
      </p:sp>
      <p:sp>
        <p:nvSpPr>
          <p:cNvPr id="160" name="Google Shape;160;p26"/>
          <p:cNvSpPr txBox="1"/>
          <p:nvPr>
            <p:ph idx="2" type="title"/>
          </p:nvPr>
        </p:nvSpPr>
        <p:spPr>
          <a:xfrm>
            <a:off x="246925" y="2400600"/>
            <a:ext cx="13560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61" name="Google Shape;161;p26"/>
          <p:cNvSpPr txBox="1"/>
          <p:nvPr>
            <p:ph idx="3" type="title"/>
          </p:nvPr>
        </p:nvSpPr>
        <p:spPr>
          <a:xfrm>
            <a:off x="1637425" y="2400600"/>
            <a:ext cx="10539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62" name="Google Shape;162;p26"/>
          <p:cNvSpPr/>
          <p:nvPr>
            <p:ph idx="4" type="pic"/>
          </p:nvPr>
        </p:nvSpPr>
        <p:spPr>
          <a:xfrm>
            <a:off x="4618950" y="457200"/>
            <a:ext cx="4296600" cy="4226400"/>
          </a:xfrm>
          <a:prstGeom prst="roundRect">
            <a:avLst>
              <a:gd fmla="val 12203" name="adj"/>
            </a:avLst>
          </a:prstGeom>
          <a:solidFill>
            <a:schemeClr val="dk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CUSTOM_7_1_1_1_1_1_1_1_1_1_1_1_1_1_1_1_1_3_1">
    <p:spTree>
      <p:nvGrpSpPr>
        <p:cNvPr id="163" name="Shape 163"/>
        <p:cNvGrpSpPr/>
        <p:nvPr/>
      </p:nvGrpSpPr>
      <p:grpSpPr>
        <a:xfrm>
          <a:off x="0" y="0"/>
          <a:ext cx="0" cy="0"/>
          <a:chOff x="0" y="0"/>
          <a:chExt cx="0" cy="0"/>
        </a:xfrm>
      </p:grpSpPr>
      <p:sp>
        <p:nvSpPr>
          <p:cNvPr id="164" name="Google Shape;164;p27"/>
          <p:cNvSpPr txBox="1"/>
          <p:nvPr>
            <p:ph type="title"/>
          </p:nvPr>
        </p:nvSpPr>
        <p:spPr>
          <a:xfrm>
            <a:off x="137154" y="228600"/>
            <a:ext cx="36822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65" name="Google Shape;165;p27"/>
          <p:cNvSpPr txBox="1"/>
          <p:nvPr>
            <p:ph idx="1" type="body"/>
          </p:nvPr>
        </p:nvSpPr>
        <p:spPr>
          <a:xfrm>
            <a:off x="228600" y="2363125"/>
            <a:ext cx="3388200" cy="2320500"/>
          </a:xfrm>
          <a:prstGeom prst="rect">
            <a:avLst/>
          </a:prstGeom>
        </p:spPr>
        <p:txBody>
          <a:bodyPr anchorCtr="0" anchor="t" bIns="0" lIns="0" spcFirstLastPara="1" rIns="0" wrap="square" tIns="0">
            <a:spAutoFit/>
          </a:bodyPr>
          <a:lstStyle>
            <a:lvl1pPr indent="-304800" lvl="0" marL="457200">
              <a:lnSpc>
                <a:spcPct val="115000"/>
              </a:lnSpc>
              <a:spcBef>
                <a:spcPts val="0"/>
              </a:spcBef>
              <a:spcAft>
                <a:spcPts val="0"/>
              </a:spcAft>
              <a:buClr>
                <a:schemeClr val="lt1"/>
              </a:buClr>
              <a:buSzPts val="1200"/>
              <a:buFont typeface="Afacad Flux"/>
              <a:buChar char="●"/>
              <a:defRPr/>
            </a:lvl1pPr>
            <a:lvl2pPr indent="-304800" lvl="1" marL="914400">
              <a:lnSpc>
                <a:spcPct val="115000"/>
              </a:lnSpc>
              <a:spcBef>
                <a:spcPts val="0"/>
              </a:spcBef>
              <a:spcAft>
                <a:spcPts val="0"/>
              </a:spcAft>
              <a:buClr>
                <a:schemeClr val="lt1"/>
              </a:buClr>
              <a:buSzPts val="1200"/>
              <a:buFont typeface="Afacad Flux"/>
              <a:buChar char="○"/>
              <a:defRPr/>
            </a:lvl2pPr>
            <a:lvl3pPr indent="-304800" lvl="2" marL="1371600">
              <a:lnSpc>
                <a:spcPct val="115000"/>
              </a:lnSpc>
              <a:spcBef>
                <a:spcPts val="0"/>
              </a:spcBef>
              <a:spcAft>
                <a:spcPts val="0"/>
              </a:spcAft>
              <a:buClr>
                <a:schemeClr val="lt1"/>
              </a:buClr>
              <a:buSzPts val="1200"/>
              <a:buFont typeface="Afacad Flux"/>
              <a:buChar char="■"/>
              <a:defRPr/>
            </a:lvl3pPr>
            <a:lvl4pPr indent="-304800" lvl="3" marL="1828800">
              <a:lnSpc>
                <a:spcPct val="115000"/>
              </a:lnSpc>
              <a:spcBef>
                <a:spcPts val="0"/>
              </a:spcBef>
              <a:spcAft>
                <a:spcPts val="0"/>
              </a:spcAft>
              <a:buClr>
                <a:schemeClr val="lt1"/>
              </a:buClr>
              <a:buSzPts val="1200"/>
              <a:buFont typeface="Afacad Flux"/>
              <a:buChar char="●"/>
              <a:defRPr/>
            </a:lvl4pPr>
            <a:lvl5pPr indent="-304800" lvl="4" marL="2286000">
              <a:lnSpc>
                <a:spcPct val="115000"/>
              </a:lnSpc>
              <a:spcBef>
                <a:spcPts val="0"/>
              </a:spcBef>
              <a:spcAft>
                <a:spcPts val="0"/>
              </a:spcAft>
              <a:buClr>
                <a:schemeClr val="lt1"/>
              </a:buClr>
              <a:buSzPts val="1200"/>
              <a:buFont typeface="Afacad Flux"/>
              <a:buChar char="○"/>
              <a:defRPr/>
            </a:lvl5pPr>
            <a:lvl6pPr indent="-304800" lvl="5" marL="2743200">
              <a:lnSpc>
                <a:spcPct val="115000"/>
              </a:lnSpc>
              <a:spcBef>
                <a:spcPts val="0"/>
              </a:spcBef>
              <a:spcAft>
                <a:spcPts val="0"/>
              </a:spcAft>
              <a:buClr>
                <a:schemeClr val="lt1"/>
              </a:buClr>
              <a:buSzPts val="1200"/>
              <a:buFont typeface="Afacad Flux"/>
              <a:buChar char="■"/>
              <a:defRPr/>
            </a:lvl6pPr>
            <a:lvl7pPr indent="-304800" lvl="6" marL="3200400">
              <a:lnSpc>
                <a:spcPct val="115000"/>
              </a:lnSpc>
              <a:spcBef>
                <a:spcPts val="0"/>
              </a:spcBef>
              <a:spcAft>
                <a:spcPts val="0"/>
              </a:spcAft>
              <a:buClr>
                <a:schemeClr val="lt1"/>
              </a:buClr>
              <a:buSzPts val="1200"/>
              <a:buFont typeface="Afacad Flux"/>
              <a:buChar char="●"/>
              <a:defRPr/>
            </a:lvl7pPr>
            <a:lvl8pPr indent="-304800" lvl="7" marL="3657600">
              <a:lnSpc>
                <a:spcPct val="115000"/>
              </a:lnSpc>
              <a:spcBef>
                <a:spcPts val="0"/>
              </a:spcBef>
              <a:spcAft>
                <a:spcPts val="0"/>
              </a:spcAft>
              <a:buClr>
                <a:schemeClr val="lt1"/>
              </a:buClr>
              <a:buSzPts val="1200"/>
              <a:buFont typeface="Afacad Flux"/>
              <a:buChar char="○"/>
              <a:defRPr/>
            </a:lvl8pPr>
            <a:lvl9pPr indent="-304800" lvl="8" marL="4114800">
              <a:lnSpc>
                <a:spcPct val="115000"/>
              </a:lnSpc>
              <a:spcBef>
                <a:spcPts val="0"/>
              </a:spcBef>
              <a:spcAft>
                <a:spcPts val="0"/>
              </a:spcAft>
              <a:buClr>
                <a:schemeClr val="lt1"/>
              </a:buClr>
              <a:buSzPts val="1200"/>
              <a:buFont typeface="Afacad Flux"/>
              <a:buChar char="■"/>
              <a:defRPr/>
            </a:lvl9pPr>
          </a:lstStyle>
          <a:p/>
        </p:txBody>
      </p:sp>
      <p:sp>
        <p:nvSpPr>
          <p:cNvPr id="166" name="Google Shape;166;p27"/>
          <p:cNvSpPr/>
          <p:nvPr>
            <p:ph idx="2" type="pic"/>
          </p:nvPr>
        </p:nvSpPr>
        <p:spPr>
          <a:xfrm rot="10800000">
            <a:off x="4290750" y="0"/>
            <a:ext cx="2304300" cy="3443100"/>
          </a:xfrm>
          <a:prstGeom prst="round2SameRect">
            <a:avLst>
              <a:gd fmla="val 50000" name="adj1"/>
              <a:gd fmla="val 0" name="adj2"/>
            </a:avLst>
          </a:prstGeom>
          <a:solidFill>
            <a:schemeClr val="dk2"/>
          </a:solidFill>
          <a:ln>
            <a:noFill/>
          </a:ln>
        </p:spPr>
      </p:sp>
      <p:sp>
        <p:nvSpPr>
          <p:cNvPr id="167" name="Google Shape;167;p27"/>
          <p:cNvSpPr/>
          <p:nvPr>
            <p:ph idx="3" type="pic"/>
          </p:nvPr>
        </p:nvSpPr>
        <p:spPr>
          <a:xfrm>
            <a:off x="6601200" y="0"/>
            <a:ext cx="2308200" cy="5143500"/>
          </a:xfrm>
          <a:prstGeom prst="roundRect">
            <a:avLst>
              <a:gd fmla="val 50000" name="adj"/>
            </a:avLst>
          </a:prstGeom>
          <a:solidFill>
            <a:schemeClr val="dk2"/>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ALT 1">
  <p:cSld name="CUSTOM_7_1_1_1_1_1_1_1_1_1_1_1_1_1_1_1_1_1_1">
    <p:bg>
      <p:bgPr>
        <a:solidFill>
          <a:schemeClr val="dk2"/>
        </a:solidFill>
      </p:bgPr>
    </p:bg>
    <p:spTree>
      <p:nvGrpSpPr>
        <p:cNvPr id="168" name="Shape 168"/>
        <p:cNvGrpSpPr/>
        <p:nvPr/>
      </p:nvGrpSpPr>
      <p:grpSpPr>
        <a:xfrm>
          <a:off x="0" y="0"/>
          <a:ext cx="0" cy="0"/>
          <a:chOff x="0" y="0"/>
          <a:chExt cx="0" cy="0"/>
        </a:xfrm>
      </p:grpSpPr>
      <p:sp>
        <p:nvSpPr>
          <p:cNvPr id="169" name="Google Shape;169;p28"/>
          <p:cNvSpPr/>
          <p:nvPr>
            <p:ph idx="2" type="pic"/>
          </p:nvPr>
        </p:nvSpPr>
        <p:spPr>
          <a:xfrm>
            <a:off x="0" y="0"/>
            <a:ext cx="9144000" cy="5143500"/>
          </a:xfrm>
          <a:prstGeom prst="rect">
            <a:avLst/>
          </a:prstGeom>
          <a:noFill/>
          <a:ln>
            <a:noFill/>
          </a:ln>
        </p:spPr>
      </p:sp>
      <p:sp>
        <p:nvSpPr>
          <p:cNvPr id="170" name="Google Shape;170;p28"/>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
        <p:nvSpPr>
          <p:cNvPr id="171" name="Google Shape;171;p28"/>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900">
              <a:solidFill>
                <a:schemeClr val="lt1"/>
              </a:solidFill>
              <a:latin typeface="Afacad Flux Medium"/>
              <a:ea typeface="Afacad Flux Medium"/>
              <a:cs typeface="Afacad Flux Medium"/>
              <a:sym typeface="Afacad Flux Medium"/>
            </a:endParaRPr>
          </a:p>
        </p:txBody>
      </p:sp>
      <p:sp>
        <p:nvSpPr>
          <p:cNvPr id="172" name="Google Shape;172;p28"/>
          <p:cNvSpPr txBox="1"/>
          <p:nvPr>
            <p:ph idx="1" type="subTitle"/>
          </p:nvPr>
        </p:nvSpPr>
        <p:spPr>
          <a:xfrm>
            <a:off x="7730000" y="407600"/>
            <a:ext cx="1080000" cy="290100"/>
          </a:xfrm>
          <a:prstGeom prst="rect">
            <a:avLst/>
          </a:prstGeom>
          <a:noFill/>
        </p:spPr>
        <p:txBody>
          <a:bodyPr anchorCtr="0" anchor="ctr" bIns="91425" lIns="91425" spcFirstLastPara="1" rIns="91425" wrap="square" tIns="91425">
            <a:spAutoFit/>
          </a:bodyPr>
          <a:lstStyle>
            <a:lvl1pPr lvl="0" algn="ctr">
              <a:lnSpc>
                <a:spcPct val="80000"/>
              </a:lnSpc>
              <a:spcBef>
                <a:spcPts val="0"/>
              </a:spcBef>
              <a:spcAft>
                <a:spcPts val="0"/>
              </a:spcAft>
              <a:buNone/>
              <a:defRPr sz="900"/>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3" name="Google Shape;173;p28"/>
          <p:cNvSpPr txBox="1"/>
          <p:nvPr>
            <p:ph idx="3" type="subTitle"/>
          </p:nvPr>
        </p:nvSpPr>
        <p:spPr>
          <a:xfrm>
            <a:off x="-1040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4" name="Google Shape;174;p28"/>
          <p:cNvSpPr txBox="1"/>
          <p:nvPr>
            <p:ph idx="4" type="subTitle"/>
          </p:nvPr>
        </p:nvSpPr>
        <p:spPr>
          <a:xfrm>
            <a:off x="13819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5" name="Google Shape;175;p28"/>
          <p:cNvSpPr txBox="1"/>
          <p:nvPr>
            <p:ph idx="5" type="subTitle"/>
          </p:nvPr>
        </p:nvSpPr>
        <p:spPr>
          <a:xfrm>
            <a:off x="30811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CUSTOM">
    <p:spTree>
      <p:nvGrpSpPr>
        <p:cNvPr id="176" name="Shape 176"/>
        <p:cNvGrpSpPr/>
        <p:nvPr/>
      </p:nvGrpSpPr>
      <p:grpSpPr>
        <a:xfrm>
          <a:off x="0" y="0"/>
          <a:ext cx="0" cy="0"/>
          <a:chOff x="0" y="0"/>
          <a:chExt cx="0" cy="0"/>
        </a:xfrm>
      </p:grpSpPr>
      <p:sp>
        <p:nvSpPr>
          <p:cNvPr id="177" name="Google Shape;177;p29"/>
          <p:cNvSpPr/>
          <p:nvPr/>
        </p:nvSpPr>
        <p:spPr>
          <a:xfrm>
            <a:off x="262950" y="1852175"/>
            <a:ext cx="2311800" cy="2827500"/>
          </a:xfrm>
          <a:prstGeom prst="roundRect">
            <a:avLst>
              <a:gd fmla="val 16667" name="adj"/>
            </a:avLst>
          </a:prstGeom>
          <a:solidFill>
            <a:schemeClr val="dk2"/>
          </a:solidFill>
          <a:ln>
            <a:noFill/>
          </a:ln>
        </p:spPr>
        <p:txBody>
          <a:bodyPr anchorCtr="0" anchor="ctr" bIns="0" lIns="0" spcFirstLastPara="1" rIns="0" wrap="square" tIns="0">
            <a:noAutofit/>
          </a:bodyPr>
          <a:lstStyle/>
          <a:p>
            <a:pPr indent="0" lvl="0" marL="114300" marR="199571" rtl="0" algn="l">
              <a:spcBef>
                <a:spcPts val="0"/>
              </a:spcBef>
              <a:spcAft>
                <a:spcPts val="0"/>
              </a:spcAft>
              <a:buClr>
                <a:schemeClr val="lt1"/>
              </a:buClr>
              <a:buSzPts val="1100"/>
              <a:buNone/>
            </a:pPr>
            <a:r>
              <a:t/>
            </a:r>
            <a:endParaRPr sz="1200">
              <a:solidFill>
                <a:schemeClr val="lt1"/>
              </a:solidFill>
              <a:latin typeface="Afacad Flux"/>
              <a:ea typeface="Afacad Flux"/>
              <a:cs typeface="Afacad Flux"/>
              <a:sym typeface="Afacad Flux"/>
            </a:endParaRPr>
          </a:p>
        </p:txBody>
      </p:sp>
      <p:sp>
        <p:nvSpPr>
          <p:cNvPr id="178" name="Google Shape;178;p29"/>
          <p:cNvSpPr/>
          <p:nvPr/>
        </p:nvSpPr>
        <p:spPr>
          <a:xfrm>
            <a:off x="2663162" y="3512350"/>
            <a:ext cx="1600200" cy="1171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179" name="Google Shape;179;p29"/>
          <p:cNvSpPr txBox="1"/>
          <p:nvPr>
            <p:ph type="title"/>
          </p:nvPr>
        </p:nvSpPr>
        <p:spPr>
          <a:xfrm>
            <a:off x="143375" y="226075"/>
            <a:ext cx="6471000" cy="12651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3900"/>
              <a:buFont typeface="Afacad Flux"/>
              <a:buNone/>
              <a:defRPr sz="39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180" name="Google Shape;180;p29"/>
          <p:cNvSpPr/>
          <p:nvPr/>
        </p:nvSpPr>
        <p:spPr>
          <a:xfrm flipH="1">
            <a:off x="2663150" y="1852175"/>
            <a:ext cx="1600200" cy="1600200"/>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81" name="Google Shape;181;p29"/>
          <p:cNvSpPr txBox="1"/>
          <p:nvPr>
            <p:ph idx="1" type="body"/>
          </p:nvPr>
        </p:nvSpPr>
        <p:spPr>
          <a:xfrm>
            <a:off x="262950" y="1852175"/>
            <a:ext cx="2311800" cy="2840400"/>
          </a:xfrm>
          <a:prstGeom prst="rect">
            <a:avLst/>
          </a:prstGeom>
        </p:spPr>
        <p:txBody>
          <a:bodyPr anchorCtr="0" anchor="t" bIns="274300" lIns="182875" spcFirstLastPara="1" rIns="182875" wrap="square" tIns="365750">
            <a:norm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82" name="Google Shape;182;p29"/>
          <p:cNvSpPr/>
          <p:nvPr>
            <p:ph idx="2" type="pic"/>
          </p:nvPr>
        </p:nvSpPr>
        <p:spPr>
          <a:xfrm>
            <a:off x="4424075" y="1895400"/>
            <a:ext cx="4491600" cy="2788200"/>
          </a:xfrm>
          <a:prstGeom prst="roundRect">
            <a:avLst>
              <a:gd fmla="val 15847" name="adj"/>
            </a:avLst>
          </a:prstGeom>
          <a:solidFill>
            <a:schemeClr val="dk2"/>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vorite tools">
  <p:cSld name="CUSTOM_4">
    <p:spTree>
      <p:nvGrpSpPr>
        <p:cNvPr id="183" name="Shape 183"/>
        <p:cNvGrpSpPr/>
        <p:nvPr/>
      </p:nvGrpSpPr>
      <p:grpSpPr>
        <a:xfrm>
          <a:off x="0" y="0"/>
          <a:ext cx="0" cy="0"/>
          <a:chOff x="0" y="0"/>
          <a:chExt cx="0" cy="0"/>
        </a:xfrm>
      </p:grpSpPr>
      <p:sp>
        <p:nvSpPr>
          <p:cNvPr id="184" name="Google Shape;184;p30"/>
          <p:cNvSpPr txBox="1"/>
          <p:nvPr>
            <p:ph type="title"/>
          </p:nvPr>
        </p:nvSpPr>
        <p:spPr>
          <a:xfrm>
            <a:off x="137153" y="228600"/>
            <a:ext cx="4387800" cy="1572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85" name="Google Shape;185;p30"/>
          <p:cNvSpPr txBox="1"/>
          <p:nvPr>
            <p:ph idx="1" type="body"/>
          </p:nvPr>
        </p:nvSpPr>
        <p:spPr>
          <a:xfrm>
            <a:off x="4818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86" name="Google Shape;186;p30"/>
          <p:cNvSpPr txBox="1"/>
          <p:nvPr>
            <p:ph idx="2" type="subTitle"/>
          </p:nvPr>
        </p:nvSpPr>
        <p:spPr>
          <a:xfrm>
            <a:off x="4818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87" name="Google Shape;187;p30"/>
          <p:cNvSpPr txBox="1"/>
          <p:nvPr>
            <p:ph idx="3" type="body"/>
          </p:nvPr>
        </p:nvSpPr>
        <p:spPr>
          <a:xfrm>
            <a:off x="4872175" y="1334475"/>
            <a:ext cx="1652700" cy="8955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lt1"/>
              </a:buClr>
              <a:buSzPts val="1000"/>
              <a:buFont typeface="Afacad Flux"/>
              <a:buChar char="●"/>
              <a:defRPr sz="1000"/>
            </a:lvl1pPr>
            <a:lvl2pPr indent="-292100" lvl="1" marL="914400">
              <a:lnSpc>
                <a:spcPct val="100000"/>
              </a:lnSpc>
              <a:spcBef>
                <a:spcPts val="0"/>
              </a:spcBef>
              <a:spcAft>
                <a:spcPts val="0"/>
              </a:spcAft>
              <a:buClr>
                <a:schemeClr val="lt1"/>
              </a:buClr>
              <a:buSzPts val="1000"/>
              <a:buFont typeface="Afacad Flux"/>
              <a:buChar char="○"/>
              <a:defRPr sz="1000"/>
            </a:lvl2pPr>
            <a:lvl3pPr indent="-292100" lvl="2" marL="1371600">
              <a:lnSpc>
                <a:spcPct val="100000"/>
              </a:lnSpc>
              <a:spcBef>
                <a:spcPts val="0"/>
              </a:spcBef>
              <a:spcAft>
                <a:spcPts val="0"/>
              </a:spcAft>
              <a:buClr>
                <a:schemeClr val="lt1"/>
              </a:buClr>
              <a:buSzPts val="1000"/>
              <a:buFont typeface="Afacad Flux"/>
              <a:buChar char="■"/>
              <a:defRPr sz="1000"/>
            </a:lvl3pPr>
            <a:lvl4pPr indent="-292100" lvl="3" marL="1828800">
              <a:lnSpc>
                <a:spcPct val="100000"/>
              </a:lnSpc>
              <a:spcBef>
                <a:spcPts val="0"/>
              </a:spcBef>
              <a:spcAft>
                <a:spcPts val="0"/>
              </a:spcAft>
              <a:buClr>
                <a:schemeClr val="lt1"/>
              </a:buClr>
              <a:buSzPts val="1000"/>
              <a:buFont typeface="Afacad Flux"/>
              <a:buChar char="●"/>
              <a:defRPr sz="1000"/>
            </a:lvl4pPr>
            <a:lvl5pPr indent="-292100" lvl="4" marL="2286000">
              <a:lnSpc>
                <a:spcPct val="100000"/>
              </a:lnSpc>
              <a:spcBef>
                <a:spcPts val="0"/>
              </a:spcBef>
              <a:spcAft>
                <a:spcPts val="0"/>
              </a:spcAft>
              <a:buClr>
                <a:schemeClr val="lt1"/>
              </a:buClr>
              <a:buSzPts val="1000"/>
              <a:buFont typeface="Afacad Flux"/>
              <a:buChar char="○"/>
              <a:defRPr sz="1000"/>
            </a:lvl5pPr>
            <a:lvl6pPr indent="-292100" lvl="5" marL="2743200">
              <a:lnSpc>
                <a:spcPct val="100000"/>
              </a:lnSpc>
              <a:spcBef>
                <a:spcPts val="0"/>
              </a:spcBef>
              <a:spcAft>
                <a:spcPts val="0"/>
              </a:spcAft>
              <a:buClr>
                <a:schemeClr val="lt1"/>
              </a:buClr>
              <a:buSzPts val="1000"/>
              <a:buFont typeface="Afacad Flux"/>
              <a:buChar char="■"/>
              <a:defRPr sz="1000"/>
            </a:lvl6pPr>
            <a:lvl7pPr indent="-292100" lvl="6" marL="3200400">
              <a:lnSpc>
                <a:spcPct val="100000"/>
              </a:lnSpc>
              <a:spcBef>
                <a:spcPts val="0"/>
              </a:spcBef>
              <a:spcAft>
                <a:spcPts val="0"/>
              </a:spcAft>
              <a:buClr>
                <a:schemeClr val="lt1"/>
              </a:buClr>
              <a:buSzPts val="1000"/>
              <a:buFont typeface="Afacad Flux"/>
              <a:buChar char="●"/>
              <a:defRPr sz="1000"/>
            </a:lvl7pPr>
            <a:lvl8pPr indent="-292100" lvl="7" marL="3657600">
              <a:lnSpc>
                <a:spcPct val="100000"/>
              </a:lnSpc>
              <a:spcBef>
                <a:spcPts val="0"/>
              </a:spcBef>
              <a:spcAft>
                <a:spcPts val="0"/>
              </a:spcAft>
              <a:buClr>
                <a:schemeClr val="lt1"/>
              </a:buClr>
              <a:buSzPts val="1000"/>
              <a:buFont typeface="Afacad Flux"/>
              <a:buChar char="○"/>
              <a:defRPr sz="1000"/>
            </a:lvl8pPr>
            <a:lvl9pPr indent="-292100" lvl="8" marL="4114800">
              <a:lnSpc>
                <a:spcPct val="100000"/>
              </a:lnSpc>
              <a:spcBef>
                <a:spcPts val="0"/>
              </a:spcBef>
              <a:spcAft>
                <a:spcPts val="0"/>
              </a:spcAft>
              <a:buClr>
                <a:schemeClr val="lt1"/>
              </a:buClr>
              <a:buSzPts val="1000"/>
              <a:buFont typeface="Afacad Flux"/>
              <a:buChar char="■"/>
              <a:defRPr sz="1000"/>
            </a:lvl9pPr>
          </a:lstStyle>
          <a:p/>
        </p:txBody>
      </p:sp>
      <p:sp>
        <p:nvSpPr>
          <p:cNvPr id="188" name="Google Shape;188;p30"/>
          <p:cNvSpPr txBox="1"/>
          <p:nvPr>
            <p:ph idx="4" type="subTitle"/>
          </p:nvPr>
        </p:nvSpPr>
        <p:spPr>
          <a:xfrm>
            <a:off x="4872175" y="792100"/>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89" name="Google Shape;189;p30"/>
          <p:cNvSpPr txBox="1"/>
          <p:nvPr>
            <p:ph idx="5" type="body"/>
          </p:nvPr>
        </p:nvSpPr>
        <p:spPr>
          <a:xfrm>
            <a:off x="70674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0" name="Google Shape;190;p30"/>
          <p:cNvSpPr txBox="1"/>
          <p:nvPr>
            <p:ph idx="6" type="subTitle"/>
          </p:nvPr>
        </p:nvSpPr>
        <p:spPr>
          <a:xfrm>
            <a:off x="70674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91" name="Google Shape;191;p30"/>
          <p:cNvSpPr/>
          <p:nvPr>
            <p:ph idx="7" type="pic"/>
          </p:nvPr>
        </p:nvSpPr>
        <p:spPr>
          <a:xfrm>
            <a:off x="6806650" y="457200"/>
            <a:ext cx="2093700" cy="2059200"/>
          </a:xfrm>
          <a:prstGeom prst="teardrop">
            <a:avLst>
              <a:gd fmla="val 100000" name="adj"/>
            </a:avLst>
          </a:prstGeom>
          <a:solidFill>
            <a:schemeClr val="dk2"/>
          </a:solidFill>
          <a:ln>
            <a:noFill/>
          </a:ln>
        </p:spPr>
      </p:sp>
      <p:sp>
        <p:nvSpPr>
          <p:cNvPr id="192" name="Google Shape;192;p30"/>
          <p:cNvSpPr/>
          <p:nvPr>
            <p:ph idx="8" type="pic"/>
          </p:nvPr>
        </p:nvSpPr>
        <p:spPr>
          <a:xfrm flipH="1">
            <a:off x="2424900" y="2628875"/>
            <a:ext cx="2093700" cy="2059200"/>
          </a:xfrm>
          <a:prstGeom prst="teardrop">
            <a:avLst>
              <a:gd fmla="val 100000" name="adj"/>
            </a:avLst>
          </a:prstGeom>
          <a:solidFill>
            <a:schemeClr val="dk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 fact">
  <p:cSld name="CUSTOM_5">
    <p:spTree>
      <p:nvGrpSpPr>
        <p:cNvPr id="193" name="Shape 193"/>
        <p:cNvGrpSpPr/>
        <p:nvPr/>
      </p:nvGrpSpPr>
      <p:grpSpPr>
        <a:xfrm>
          <a:off x="0" y="0"/>
          <a:ext cx="0" cy="0"/>
          <a:chOff x="0" y="0"/>
          <a:chExt cx="0" cy="0"/>
        </a:xfrm>
      </p:grpSpPr>
      <p:sp>
        <p:nvSpPr>
          <p:cNvPr id="194" name="Google Shape;194;p31"/>
          <p:cNvSpPr/>
          <p:nvPr>
            <p:ph idx="2" type="pic"/>
          </p:nvPr>
        </p:nvSpPr>
        <p:spPr>
          <a:xfrm>
            <a:off x="3163800" y="3246950"/>
            <a:ext cx="2816400" cy="1436700"/>
          </a:xfrm>
          <a:prstGeom prst="roundRect">
            <a:avLst>
              <a:gd fmla="val 50000" name="adj"/>
            </a:avLst>
          </a:prstGeom>
          <a:solidFill>
            <a:schemeClr val="dk2"/>
          </a:solidFill>
          <a:ln>
            <a:noFill/>
          </a:ln>
        </p:spPr>
      </p:sp>
      <p:sp>
        <p:nvSpPr>
          <p:cNvPr id="195" name="Google Shape;195;p31"/>
          <p:cNvSpPr txBox="1"/>
          <p:nvPr>
            <p:ph type="title"/>
          </p:nvPr>
        </p:nvSpPr>
        <p:spPr>
          <a:xfrm>
            <a:off x="137150" y="228600"/>
            <a:ext cx="5852100" cy="7404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96" name="Google Shape;196;p31"/>
          <p:cNvSpPr txBox="1"/>
          <p:nvPr>
            <p:ph idx="1" type="body"/>
          </p:nvPr>
        </p:nvSpPr>
        <p:spPr>
          <a:xfrm>
            <a:off x="54947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7" name="Google Shape;197;p31"/>
          <p:cNvSpPr txBox="1"/>
          <p:nvPr>
            <p:ph idx="3" type="body"/>
          </p:nvPr>
        </p:nvSpPr>
        <p:spPr>
          <a:xfrm>
            <a:off x="3466350" y="173405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2"/>
              </a:buClr>
              <a:buSzPts val="1000"/>
              <a:buFont typeface="Afacad Flux"/>
              <a:buChar char="●"/>
              <a:defRPr sz="1000">
                <a:solidFill>
                  <a:schemeClr val="dk2"/>
                </a:solidFill>
              </a:defRPr>
            </a:lvl1pPr>
            <a:lvl2pPr indent="-292100" lvl="1" marL="914400">
              <a:spcBef>
                <a:spcPts val="0"/>
              </a:spcBef>
              <a:spcAft>
                <a:spcPts val="0"/>
              </a:spcAft>
              <a:buClr>
                <a:schemeClr val="dk2"/>
              </a:buClr>
              <a:buSzPts val="1000"/>
              <a:buFont typeface="Afacad Flux"/>
              <a:buChar char="○"/>
              <a:defRPr sz="1000">
                <a:solidFill>
                  <a:schemeClr val="dk2"/>
                </a:solidFill>
              </a:defRPr>
            </a:lvl2pPr>
            <a:lvl3pPr indent="-292100" lvl="2" marL="1371600">
              <a:spcBef>
                <a:spcPts val="0"/>
              </a:spcBef>
              <a:spcAft>
                <a:spcPts val="0"/>
              </a:spcAft>
              <a:buClr>
                <a:schemeClr val="dk2"/>
              </a:buClr>
              <a:buSzPts val="1000"/>
              <a:buFont typeface="Afacad Flux"/>
              <a:buChar char="■"/>
              <a:defRPr sz="1000">
                <a:solidFill>
                  <a:schemeClr val="dk2"/>
                </a:solidFill>
              </a:defRPr>
            </a:lvl3pPr>
            <a:lvl4pPr indent="-292100" lvl="3" marL="1828800">
              <a:spcBef>
                <a:spcPts val="0"/>
              </a:spcBef>
              <a:spcAft>
                <a:spcPts val="0"/>
              </a:spcAft>
              <a:buClr>
                <a:schemeClr val="dk2"/>
              </a:buClr>
              <a:buSzPts val="1000"/>
              <a:buFont typeface="Afacad Flux"/>
              <a:buChar char="●"/>
              <a:defRPr sz="1000">
                <a:solidFill>
                  <a:schemeClr val="dk2"/>
                </a:solidFill>
              </a:defRPr>
            </a:lvl4pPr>
            <a:lvl5pPr indent="-292100" lvl="4" marL="2286000">
              <a:spcBef>
                <a:spcPts val="0"/>
              </a:spcBef>
              <a:spcAft>
                <a:spcPts val="0"/>
              </a:spcAft>
              <a:buClr>
                <a:schemeClr val="dk2"/>
              </a:buClr>
              <a:buSzPts val="1000"/>
              <a:buFont typeface="Afacad Flux"/>
              <a:buChar char="○"/>
              <a:defRPr sz="1000">
                <a:solidFill>
                  <a:schemeClr val="dk2"/>
                </a:solidFill>
              </a:defRPr>
            </a:lvl5pPr>
            <a:lvl6pPr indent="-292100" lvl="5" marL="2743200">
              <a:spcBef>
                <a:spcPts val="0"/>
              </a:spcBef>
              <a:spcAft>
                <a:spcPts val="0"/>
              </a:spcAft>
              <a:buClr>
                <a:schemeClr val="dk2"/>
              </a:buClr>
              <a:buSzPts val="1000"/>
              <a:buFont typeface="Afacad Flux"/>
              <a:buChar char="■"/>
              <a:defRPr sz="1000">
                <a:solidFill>
                  <a:schemeClr val="dk2"/>
                </a:solidFill>
              </a:defRPr>
            </a:lvl6pPr>
            <a:lvl7pPr indent="-292100" lvl="6" marL="3200400">
              <a:spcBef>
                <a:spcPts val="0"/>
              </a:spcBef>
              <a:spcAft>
                <a:spcPts val="0"/>
              </a:spcAft>
              <a:buClr>
                <a:schemeClr val="dk2"/>
              </a:buClr>
              <a:buSzPts val="1000"/>
              <a:buFont typeface="Afacad Flux"/>
              <a:buChar char="●"/>
              <a:defRPr sz="1000">
                <a:solidFill>
                  <a:schemeClr val="dk2"/>
                </a:solidFill>
              </a:defRPr>
            </a:lvl7pPr>
            <a:lvl8pPr indent="-292100" lvl="7" marL="3657600">
              <a:spcBef>
                <a:spcPts val="0"/>
              </a:spcBef>
              <a:spcAft>
                <a:spcPts val="0"/>
              </a:spcAft>
              <a:buClr>
                <a:schemeClr val="dk2"/>
              </a:buClr>
              <a:buSzPts val="1000"/>
              <a:buFont typeface="Afacad Flux"/>
              <a:buChar char="○"/>
              <a:defRPr sz="1000">
                <a:solidFill>
                  <a:schemeClr val="dk2"/>
                </a:solidFill>
              </a:defRPr>
            </a:lvl8pPr>
            <a:lvl9pPr indent="-292100" lvl="8" marL="4114800">
              <a:spcBef>
                <a:spcPts val="0"/>
              </a:spcBef>
              <a:spcAft>
                <a:spcPts val="0"/>
              </a:spcAft>
              <a:buClr>
                <a:schemeClr val="dk2"/>
              </a:buClr>
              <a:buSzPts val="1000"/>
              <a:buFont typeface="Afacad Flux"/>
              <a:buChar char="■"/>
              <a:defRPr sz="1000">
                <a:solidFill>
                  <a:schemeClr val="dk2"/>
                </a:solidFill>
              </a:defRPr>
            </a:lvl9pPr>
          </a:lstStyle>
          <a:p/>
        </p:txBody>
      </p:sp>
      <p:sp>
        <p:nvSpPr>
          <p:cNvPr id="198" name="Google Shape;198;p31"/>
          <p:cNvSpPr txBox="1"/>
          <p:nvPr>
            <p:ph idx="4" type="body"/>
          </p:nvPr>
        </p:nvSpPr>
        <p:spPr>
          <a:xfrm>
            <a:off x="638322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9" name="Google Shape;199;p31"/>
          <p:cNvSpPr txBox="1"/>
          <p:nvPr>
            <p:ph idx="5" type="subTitle"/>
          </p:nvPr>
        </p:nvSpPr>
        <p:spPr>
          <a:xfrm>
            <a:off x="555175" y="298680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200" name="Google Shape;200;p31"/>
          <p:cNvSpPr txBox="1"/>
          <p:nvPr>
            <p:ph idx="6" type="subTitle"/>
          </p:nvPr>
        </p:nvSpPr>
        <p:spPr>
          <a:xfrm>
            <a:off x="3473338" y="1372065"/>
            <a:ext cx="2211300" cy="2571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1pPr>
            <a:lvl2pPr lvl="1">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2pPr>
            <a:lvl3pPr lvl="2">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3pPr>
            <a:lvl4pPr lvl="3">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4pPr>
            <a:lvl5pPr lvl="4">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5pPr>
            <a:lvl6pPr lvl="5">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6pPr>
            <a:lvl7pPr lvl="6">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7pPr>
            <a:lvl8pPr lvl="7">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8pPr>
            <a:lvl9pPr lvl="8">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9pPr>
          </a:lstStyle>
          <a:p/>
        </p:txBody>
      </p:sp>
      <p:sp>
        <p:nvSpPr>
          <p:cNvPr id="201" name="Google Shape;201;p31"/>
          <p:cNvSpPr txBox="1"/>
          <p:nvPr>
            <p:ph idx="7" type="subTitle"/>
          </p:nvPr>
        </p:nvSpPr>
        <p:spPr>
          <a:xfrm>
            <a:off x="6391513" y="298984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202" name="Google Shape;202;p31"/>
          <p:cNvSpPr/>
          <p:nvPr>
            <p:ph idx="8" type="pic"/>
          </p:nvPr>
        </p:nvSpPr>
        <p:spPr>
          <a:xfrm>
            <a:off x="228600" y="1111975"/>
            <a:ext cx="2816400" cy="1492800"/>
          </a:xfrm>
          <a:prstGeom prst="roundRect">
            <a:avLst>
              <a:gd fmla="val 50000" name="adj"/>
            </a:avLst>
          </a:prstGeom>
          <a:solidFill>
            <a:schemeClr val="dk2"/>
          </a:solidFill>
          <a:ln>
            <a:noFill/>
          </a:ln>
        </p:spPr>
      </p:sp>
      <p:sp>
        <p:nvSpPr>
          <p:cNvPr id="203" name="Google Shape;203;p31"/>
          <p:cNvSpPr/>
          <p:nvPr>
            <p:ph idx="9" type="pic"/>
          </p:nvPr>
        </p:nvSpPr>
        <p:spPr>
          <a:xfrm>
            <a:off x="6099000" y="1111975"/>
            <a:ext cx="2816400" cy="1492800"/>
          </a:xfrm>
          <a:prstGeom prst="roundRect">
            <a:avLst>
              <a:gd fmla="val 50000" name="adj"/>
            </a:avLst>
          </a:prstGeom>
          <a:solidFill>
            <a:schemeClr val="dk2"/>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
    <p:bg>
      <p:bgPr>
        <a:solidFill>
          <a:schemeClr val="accent5"/>
        </a:solidFill>
      </p:bgPr>
    </p:bg>
    <p:spTree>
      <p:nvGrpSpPr>
        <p:cNvPr id="204" name="Shape 204"/>
        <p:cNvGrpSpPr/>
        <p:nvPr/>
      </p:nvGrpSpPr>
      <p:grpSpPr>
        <a:xfrm>
          <a:off x="0" y="0"/>
          <a:ext cx="0" cy="0"/>
          <a:chOff x="0" y="0"/>
          <a:chExt cx="0" cy="0"/>
        </a:xfrm>
      </p:grpSpPr>
      <p:sp>
        <p:nvSpPr>
          <p:cNvPr id="205" name="Google Shape;205;p32"/>
          <p:cNvSpPr/>
          <p:nvPr/>
        </p:nvSpPr>
        <p:spPr>
          <a:xfrm flipH="1" rot="10800000">
            <a:off x="225325" y="225450"/>
            <a:ext cx="6483000" cy="3256800"/>
          </a:xfrm>
          <a:prstGeom prst="round1Rect">
            <a:avLst>
              <a:gd fmla="val 1638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206" name="Google Shape;206;p32"/>
          <p:cNvSpPr/>
          <p:nvPr/>
        </p:nvSpPr>
        <p:spPr>
          <a:xfrm flipH="1">
            <a:off x="5600700" y="3575950"/>
            <a:ext cx="1108200" cy="1108200"/>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207" name="Google Shape;207;p32"/>
          <p:cNvSpPr/>
          <p:nvPr/>
        </p:nvSpPr>
        <p:spPr>
          <a:xfrm>
            <a:off x="6802800" y="228600"/>
            <a:ext cx="2112600" cy="4455600"/>
          </a:xfrm>
          <a:prstGeom prst="roundRect">
            <a:avLst>
              <a:gd fmla="val 3286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208" name="Google Shape;208;p32"/>
          <p:cNvSpPr txBox="1"/>
          <p:nvPr>
            <p:ph type="title"/>
          </p:nvPr>
        </p:nvSpPr>
        <p:spPr>
          <a:xfrm>
            <a:off x="462225" y="493150"/>
            <a:ext cx="5944800" cy="15735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7200">
                <a:solidFill>
                  <a:schemeClr val="accent1"/>
                </a:solidFill>
                <a:latin typeface="Afacad Flux Medium"/>
                <a:ea typeface="Afacad Flux Medium"/>
                <a:cs typeface="Afacad Flux Medium"/>
                <a:sym typeface="Afacad Flux Medium"/>
              </a:defRPr>
            </a:lvl1pPr>
            <a:lvl2pPr lvl="1">
              <a:lnSpc>
                <a:spcPct val="115000"/>
              </a:lnSpc>
              <a:spcBef>
                <a:spcPts val="0"/>
              </a:spcBef>
              <a:spcAft>
                <a:spcPts val="0"/>
              </a:spcAft>
              <a:buNone/>
              <a:defRPr sz="7200">
                <a:solidFill>
                  <a:schemeClr val="accent1"/>
                </a:solidFill>
              </a:defRPr>
            </a:lvl2pPr>
            <a:lvl3pPr lvl="2">
              <a:lnSpc>
                <a:spcPct val="115000"/>
              </a:lnSpc>
              <a:spcBef>
                <a:spcPts val="0"/>
              </a:spcBef>
              <a:spcAft>
                <a:spcPts val="0"/>
              </a:spcAft>
              <a:buNone/>
              <a:defRPr sz="7200">
                <a:solidFill>
                  <a:schemeClr val="accent1"/>
                </a:solidFill>
              </a:defRPr>
            </a:lvl3pPr>
            <a:lvl4pPr lvl="3">
              <a:lnSpc>
                <a:spcPct val="115000"/>
              </a:lnSpc>
              <a:spcBef>
                <a:spcPts val="0"/>
              </a:spcBef>
              <a:spcAft>
                <a:spcPts val="0"/>
              </a:spcAft>
              <a:buNone/>
              <a:defRPr sz="7200">
                <a:solidFill>
                  <a:schemeClr val="accent1"/>
                </a:solidFill>
              </a:defRPr>
            </a:lvl4pPr>
            <a:lvl5pPr lvl="4">
              <a:lnSpc>
                <a:spcPct val="115000"/>
              </a:lnSpc>
              <a:spcBef>
                <a:spcPts val="0"/>
              </a:spcBef>
              <a:spcAft>
                <a:spcPts val="0"/>
              </a:spcAft>
              <a:buNone/>
              <a:defRPr sz="7200">
                <a:solidFill>
                  <a:schemeClr val="accent1"/>
                </a:solidFill>
              </a:defRPr>
            </a:lvl5pPr>
            <a:lvl6pPr lvl="5">
              <a:lnSpc>
                <a:spcPct val="115000"/>
              </a:lnSpc>
              <a:spcBef>
                <a:spcPts val="0"/>
              </a:spcBef>
              <a:spcAft>
                <a:spcPts val="0"/>
              </a:spcAft>
              <a:buNone/>
              <a:defRPr sz="7200">
                <a:solidFill>
                  <a:schemeClr val="accent1"/>
                </a:solidFill>
              </a:defRPr>
            </a:lvl6pPr>
            <a:lvl7pPr lvl="6">
              <a:lnSpc>
                <a:spcPct val="115000"/>
              </a:lnSpc>
              <a:spcBef>
                <a:spcPts val="0"/>
              </a:spcBef>
              <a:spcAft>
                <a:spcPts val="0"/>
              </a:spcAft>
              <a:buNone/>
              <a:defRPr sz="7200">
                <a:solidFill>
                  <a:schemeClr val="accent1"/>
                </a:solidFill>
              </a:defRPr>
            </a:lvl7pPr>
            <a:lvl8pPr lvl="7">
              <a:lnSpc>
                <a:spcPct val="115000"/>
              </a:lnSpc>
              <a:spcBef>
                <a:spcPts val="0"/>
              </a:spcBef>
              <a:spcAft>
                <a:spcPts val="0"/>
              </a:spcAft>
              <a:buNone/>
              <a:defRPr sz="7200">
                <a:solidFill>
                  <a:schemeClr val="accent1"/>
                </a:solidFill>
              </a:defRPr>
            </a:lvl8pPr>
            <a:lvl9pPr lvl="8">
              <a:lnSpc>
                <a:spcPct val="115000"/>
              </a:lnSpc>
              <a:spcBef>
                <a:spcPts val="0"/>
              </a:spcBef>
              <a:spcAft>
                <a:spcPts val="0"/>
              </a:spcAft>
              <a:buNone/>
              <a:defRPr sz="7200">
                <a:solidFill>
                  <a:schemeClr val="accent1"/>
                </a:solidFill>
              </a:defRPr>
            </a:lvl9pPr>
          </a:lstStyle>
          <a:p/>
        </p:txBody>
      </p:sp>
      <p:sp>
        <p:nvSpPr>
          <p:cNvPr id="209" name="Google Shape;209;p32"/>
          <p:cNvSpPr txBox="1"/>
          <p:nvPr>
            <p:ph idx="1" type="subTitle"/>
          </p:nvPr>
        </p:nvSpPr>
        <p:spPr>
          <a:xfrm>
            <a:off x="467375" y="2472638"/>
            <a:ext cx="5557200" cy="668700"/>
          </a:xfrm>
          <a:prstGeom prst="rect">
            <a:avLst/>
          </a:prstGeom>
        </p:spPr>
        <p:txBody>
          <a:bodyPr anchorCtr="0" anchor="b" bIns="0" lIns="0" spcFirstLastPara="1" rIns="0" wrap="square" tIns="0">
            <a:noAutofit/>
          </a:bodyPr>
          <a:lstStyle>
            <a:lvl1pPr lvl="0">
              <a:spcBef>
                <a:spcPts val="0"/>
              </a:spcBef>
              <a:spcAft>
                <a:spcPts val="0"/>
              </a:spcAft>
              <a:buClr>
                <a:schemeClr val="dk2"/>
              </a:buClr>
              <a:buSzPts val="1800"/>
              <a:buFont typeface="Afacad Flux"/>
              <a:buNone/>
              <a:defRPr>
                <a:solidFill>
                  <a:schemeClr val="dk2"/>
                </a:solidFill>
                <a:latin typeface="Afacad Flux"/>
                <a:ea typeface="Afacad Flux"/>
                <a:cs typeface="Afacad Flux"/>
                <a:sym typeface="Afacad Flux"/>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2">
  <p:cSld name="CUSTOM_2">
    <p:spTree>
      <p:nvGrpSpPr>
        <p:cNvPr id="210" name="Shape 210"/>
        <p:cNvGrpSpPr/>
        <p:nvPr/>
      </p:nvGrpSpPr>
      <p:grpSpPr>
        <a:xfrm>
          <a:off x="0" y="0"/>
          <a:ext cx="0" cy="0"/>
          <a:chOff x="0" y="0"/>
          <a:chExt cx="0" cy="0"/>
        </a:xfrm>
      </p:grpSpPr>
      <p:pic>
        <p:nvPicPr>
          <p:cNvPr descr="A mountain range reflected on a river. " id="211" name="Google Shape;211;p33"/>
          <p:cNvPicPr preferRelativeResize="0"/>
          <p:nvPr/>
        </p:nvPicPr>
        <p:blipFill rotWithShape="1">
          <a:blip r:embed="rId2">
            <a:alphaModFix/>
          </a:blip>
          <a:srcRect b="0" l="258" r="258" t="0"/>
          <a:stretch/>
        </p:blipFill>
        <p:spPr>
          <a:xfrm>
            <a:off x="1327205" y="0"/>
            <a:ext cx="7802880" cy="5143502"/>
          </a:xfrm>
          <a:prstGeom prst="rect">
            <a:avLst/>
          </a:prstGeom>
          <a:noFill/>
          <a:ln>
            <a:noFill/>
          </a:ln>
        </p:spPr>
      </p:pic>
      <p:grpSp>
        <p:nvGrpSpPr>
          <p:cNvPr id="212" name="Google Shape;212;p33"/>
          <p:cNvGrpSpPr/>
          <p:nvPr/>
        </p:nvGrpSpPr>
        <p:grpSpPr>
          <a:xfrm>
            <a:off x="-13905" y="-1783804"/>
            <a:ext cx="10953439" cy="6927293"/>
            <a:chOff x="0" y="-1705500"/>
            <a:chExt cx="10871900" cy="6852600"/>
          </a:xfrm>
        </p:grpSpPr>
        <p:sp>
          <p:nvSpPr>
            <p:cNvPr id="213" name="Google Shape;213;p33"/>
            <p:cNvSpPr/>
            <p:nvPr/>
          </p:nvSpPr>
          <p:spPr>
            <a:xfrm>
              <a:off x="0" y="0"/>
              <a:ext cx="57429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4" name="Google Shape;214;p33"/>
            <p:cNvSpPr/>
            <p:nvPr/>
          </p:nvSpPr>
          <p:spPr>
            <a:xfrm rot="5400000">
              <a:off x="7437975"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5" name="Google Shape;215;p33"/>
            <p:cNvSpPr/>
            <p:nvPr/>
          </p:nvSpPr>
          <p:spPr>
            <a:xfrm rot="5400000">
              <a:off x="7430300"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6" name="Google Shape;216;p33"/>
            <p:cNvSpPr/>
            <p:nvPr/>
          </p:nvSpPr>
          <p:spPr>
            <a:xfrm flipH="1" rot="-5400000">
              <a:off x="4020200"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7" name="Google Shape;217;p33"/>
            <p:cNvSpPr/>
            <p:nvPr/>
          </p:nvSpPr>
          <p:spPr>
            <a:xfrm flipH="1" rot="-5400000">
              <a:off x="3996675"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grpSp>
      <p:sp>
        <p:nvSpPr>
          <p:cNvPr id="218" name="Google Shape;218;p33"/>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19" name="Shape 219"/>
        <p:cNvGrpSpPr/>
        <p:nvPr/>
      </p:nvGrpSpPr>
      <p:grpSpPr>
        <a:xfrm>
          <a:off x="0" y="0"/>
          <a:ext cx="0" cy="0"/>
          <a:chOff x="0" y="0"/>
          <a:chExt cx="0" cy="0"/>
        </a:xfrm>
      </p:grpSpPr>
      <p:sp>
        <p:nvSpPr>
          <p:cNvPr id="220" name="Google Shape;220;p3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21" name="Google Shape;221;p34"/>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22" name="Shape 222"/>
        <p:cNvGrpSpPr/>
        <p:nvPr/>
      </p:nvGrpSpPr>
      <p:grpSpPr>
        <a:xfrm>
          <a:off x="0" y="0"/>
          <a:ext cx="0" cy="0"/>
          <a:chOff x="0" y="0"/>
          <a:chExt cx="0" cy="0"/>
        </a:xfrm>
      </p:grpSpPr>
      <p:sp>
        <p:nvSpPr>
          <p:cNvPr id="223" name="Google Shape;223;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224" name="Shape 224"/>
        <p:cNvGrpSpPr/>
        <p:nvPr/>
      </p:nvGrpSpPr>
      <p:grpSpPr>
        <a:xfrm>
          <a:off x="0" y="0"/>
          <a:ext cx="0" cy="0"/>
          <a:chOff x="0" y="0"/>
          <a:chExt cx="0" cy="0"/>
        </a:xfrm>
      </p:grpSpPr>
      <p:sp>
        <p:nvSpPr>
          <p:cNvPr id="225" name="Google Shape;22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27" name="Shape 227"/>
        <p:cNvGrpSpPr/>
        <p:nvPr/>
      </p:nvGrpSpPr>
      <p:grpSpPr>
        <a:xfrm>
          <a:off x="0" y="0"/>
          <a:ext cx="0" cy="0"/>
          <a:chOff x="0" y="0"/>
          <a:chExt cx="0" cy="0"/>
        </a:xfrm>
      </p:grpSpPr>
      <p:sp>
        <p:nvSpPr>
          <p:cNvPr id="228" name="Google Shape;22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3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0" name="Google Shape;230;p37"/>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31" name="Shape 231"/>
        <p:cNvGrpSpPr/>
        <p:nvPr/>
      </p:nvGrpSpPr>
      <p:grpSpPr>
        <a:xfrm>
          <a:off x="0" y="0"/>
          <a:ext cx="0" cy="0"/>
          <a:chOff x="0" y="0"/>
          <a:chExt cx="0" cy="0"/>
        </a:xfrm>
      </p:grpSpPr>
      <p:sp>
        <p:nvSpPr>
          <p:cNvPr id="232" name="Google Shape;23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33" name="Shape 233"/>
        <p:cNvGrpSpPr/>
        <p:nvPr/>
      </p:nvGrpSpPr>
      <p:grpSpPr>
        <a:xfrm>
          <a:off x="0" y="0"/>
          <a:ext cx="0" cy="0"/>
          <a:chOff x="0" y="0"/>
          <a:chExt cx="0" cy="0"/>
        </a:xfrm>
      </p:grpSpPr>
      <p:sp>
        <p:nvSpPr>
          <p:cNvPr id="234" name="Google Shape;234;p3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5" name="Google Shape;235;p3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36" name="Shape 236"/>
        <p:cNvGrpSpPr/>
        <p:nvPr/>
      </p:nvGrpSpPr>
      <p:grpSpPr>
        <a:xfrm>
          <a:off x="0" y="0"/>
          <a:ext cx="0" cy="0"/>
          <a:chOff x="0" y="0"/>
          <a:chExt cx="0" cy="0"/>
        </a:xfrm>
      </p:grpSpPr>
      <p:sp>
        <p:nvSpPr>
          <p:cNvPr id="237" name="Google Shape;237;p4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38" name="Shape 238"/>
        <p:cNvGrpSpPr/>
        <p:nvPr/>
      </p:nvGrpSpPr>
      <p:grpSpPr>
        <a:xfrm>
          <a:off x="0" y="0"/>
          <a:ext cx="0" cy="0"/>
          <a:chOff x="0" y="0"/>
          <a:chExt cx="0" cy="0"/>
        </a:xfrm>
      </p:grpSpPr>
      <p:sp>
        <p:nvSpPr>
          <p:cNvPr id="239" name="Google Shape;239;p4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40" name="Google Shape;240;p41"/>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41" name="Google Shape;241;p4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42" name="Shape 242"/>
        <p:cNvGrpSpPr/>
        <p:nvPr/>
      </p:nvGrpSpPr>
      <p:grpSpPr>
        <a:xfrm>
          <a:off x="0" y="0"/>
          <a:ext cx="0" cy="0"/>
          <a:chOff x="0" y="0"/>
          <a:chExt cx="0" cy="0"/>
        </a:xfrm>
      </p:grpSpPr>
      <p:sp>
        <p:nvSpPr>
          <p:cNvPr id="243" name="Google Shape;243;p4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244" name="Shape 244"/>
        <p:cNvGrpSpPr/>
        <p:nvPr/>
      </p:nvGrpSpPr>
      <p:grpSpPr>
        <a:xfrm>
          <a:off x="0" y="0"/>
          <a:ext cx="0" cy="0"/>
          <a:chOff x="0" y="0"/>
          <a:chExt cx="0" cy="0"/>
        </a:xfrm>
      </p:grpSpPr>
      <p:sp>
        <p:nvSpPr>
          <p:cNvPr id="245" name="Google Shape;245;p4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46" name="Google Shape;246;p4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48" name="Shape 248"/>
        <p:cNvGrpSpPr/>
        <p:nvPr/>
      </p:nvGrpSpPr>
      <p:grpSpPr>
        <a:xfrm>
          <a:off x="0" y="0"/>
          <a:ext cx="0" cy="0"/>
          <a:chOff x="0" y="0"/>
          <a:chExt cx="0" cy="0"/>
        </a:xfrm>
      </p:grpSpPr>
      <p:sp>
        <p:nvSpPr>
          <p:cNvPr id="249" name="Google Shape;249;p45"/>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4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1" name="Google Shape;251;p4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2" name="Google Shape;252;p4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3" name="Google Shape;253;p4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4" name="Google Shape;254;p4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5" name="Google Shape;255;p4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56" name="Shape 256"/>
        <p:cNvGrpSpPr/>
        <p:nvPr/>
      </p:nvGrpSpPr>
      <p:grpSpPr>
        <a:xfrm>
          <a:off x="0" y="0"/>
          <a:ext cx="0" cy="0"/>
          <a:chOff x="0" y="0"/>
          <a:chExt cx="0" cy="0"/>
        </a:xfrm>
      </p:grpSpPr>
      <p:sp>
        <p:nvSpPr>
          <p:cNvPr id="257" name="Google Shape;257;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46"/>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59" name="Google Shape;259;p46"/>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60" name="Shape 260"/>
        <p:cNvGrpSpPr/>
        <p:nvPr/>
      </p:nvGrpSpPr>
      <p:grpSpPr>
        <a:xfrm>
          <a:off x="0" y="0"/>
          <a:ext cx="0" cy="0"/>
          <a:chOff x="0" y="0"/>
          <a:chExt cx="0" cy="0"/>
        </a:xfrm>
      </p:grpSpPr>
      <p:sp>
        <p:nvSpPr>
          <p:cNvPr id="261" name="Google Shape;261;p47"/>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62" name="Google Shape;262;p47"/>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63" name="Google Shape;263;p47"/>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4" name="Google Shape;264;p4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5" name="Google Shape;265;p4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266" name="Shape 266"/>
        <p:cNvGrpSpPr/>
        <p:nvPr/>
      </p:nvGrpSpPr>
      <p:grpSpPr>
        <a:xfrm>
          <a:off x="0" y="0"/>
          <a:ext cx="0" cy="0"/>
          <a:chOff x="0" y="0"/>
          <a:chExt cx="0" cy="0"/>
        </a:xfrm>
      </p:grpSpPr>
      <p:sp>
        <p:nvSpPr>
          <p:cNvPr id="267" name="Google Shape;267;p48"/>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68" name="Google Shape;268;p48"/>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9" name="Google Shape;269;p48"/>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70" name="Google Shape;270;p48"/>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1" name="Google Shape;271;p48"/>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2" name="Google Shape;272;p48"/>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3" name="Google Shape;273;p48"/>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274" name="Shape 274"/>
        <p:cNvGrpSpPr/>
        <p:nvPr/>
      </p:nvGrpSpPr>
      <p:grpSpPr>
        <a:xfrm>
          <a:off x="0" y="0"/>
          <a:ext cx="0" cy="0"/>
          <a:chOff x="0" y="0"/>
          <a:chExt cx="0" cy="0"/>
        </a:xfrm>
      </p:grpSpPr>
      <p:sp>
        <p:nvSpPr>
          <p:cNvPr id="275" name="Google Shape;275;p49"/>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76" name="Google Shape;276;p49"/>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7" name="Google Shape;277;p49"/>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8" name="Google Shape;278;p49"/>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9" name="Google Shape;279;p49"/>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80" name="Google Shape;280;p4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1" name="Google Shape;281;p4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2" name="Google Shape;282;p4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3" name="Google Shape;283;p4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284" name="Shape 284"/>
        <p:cNvGrpSpPr/>
        <p:nvPr/>
      </p:nvGrpSpPr>
      <p:grpSpPr>
        <a:xfrm>
          <a:off x="0" y="0"/>
          <a:ext cx="0" cy="0"/>
          <a:chOff x="0" y="0"/>
          <a:chExt cx="0" cy="0"/>
        </a:xfrm>
      </p:grpSpPr>
      <p:sp>
        <p:nvSpPr>
          <p:cNvPr id="285" name="Google Shape;285;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5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287" name="Shape 287"/>
        <p:cNvGrpSpPr/>
        <p:nvPr/>
      </p:nvGrpSpPr>
      <p:grpSpPr>
        <a:xfrm>
          <a:off x="0" y="0"/>
          <a:ext cx="0" cy="0"/>
          <a:chOff x="0" y="0"/>
          <a:chExt cx="0" cy="0"/>
        </a:xfrm>
      </p:grpSpPr>
      <p:sp>
        <p:nvSpPr>
          <p:cNvPr id="288" name="Google Shape;288;p51"/>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89" name="Google Shape;289;p51"/>
          <p:cNvSpPr/>
          <p:nvPr>
            <p:ph idx="2" type="pic"/>
          </p:nvPr>
        </p:nvSpPr>
        <p:spPr>
          <a:xfrm>
            <a:off x="4804825" y="1133300"/>
            <a:ext cx="4027500" cy="2392800"/>
          </a:xfrm>
          <a:prstGeom prst="rect">
            <a:avLst/>
          </a:prstGeom>
          <a:noFill/>
          <a:ln>
            <a:noFill/>
          </a:ln>
        </p:spPr>
      </p:sp>
      <p:sp>
        <p:nvSpPr>
          <p:cNvPr id="290" name="Google Shape;290;p51"/>
          <p:cNvSpPr/>
          <p:nvPr>
            <p:ph idx="3" type="pic"/>
          </p:nvPr>
        </p:nvSpPr>
        <p:spPr>
          <a:xfrm>
            <a:off x="311725" y="1133300"/>
            <a:ext cx="4027500" cy="2392800"/>
          </a:xfrm>
          <a:prstGeom prst="rect">
            <a:avLst/>
          </a:prstGeom>
          <a:noFill/>
          <a:ln>
            <a:noFill/>
          </a:ln>
        </p:spPr>
      </p:sp>
      <p:sp>
        <p:nvSpPr>
          <p:cNvPr id="291" name="Google Shape;291;p51"/>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2" name="Google Shape;292;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5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4" name="Google Shape;294;p5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295" name="Shape 295"/>
        <p:cNvGrpSpPr/>
        <p:nvPr/>
      </p:nvGrpSpPr>
      <p:grpSpPr>
        <a:xfrm>
          <a:off x="0" y="0"/>
          <a:ext cx="0" cy="0"/>
          <a:chOff x="0" y="0"/>
          <a:chExt cx="0" cy="0"/>
        </a:xfrm>
      </p:grpSpPr>
      <p:sp>
        <p:nvSpPr>
          <p:cNvPr id="296" name="Google Shape;296;p52"/>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97" name="Google Shape;297;p52"/>
          <p:cNvSpPr/>
          <p:nvPr>
            <p:ph idx="2" type="pic"/>
          </p:nvPr>
        </p:nvSpPr>
        <p:spPr>
          <a:xfrm>
            <a:off x="6205225" y="1128325"/>
            <a:ext cx="2627100" cy="2273100"/>
          </a:xfrm>
          <a:prstGeom prst="rect">
            <a:avLst/>
          </a:prstGeom>
          <a:noFill/>
          <a:ln>
            <a:noFill/>
          </a:ln>
        </p:spPr>
      </p:sp>
      <p:sp>
        <p:nvSpPr>
          <p:cNvPr id="298" name="Google Shape;298;p52"/>
          <p:cNvSpPr/>
          <p:nvPr>
            <p:ph idx="3" type="pic"/>
          </p:nvPr>
        </p:nvSpPr>
        <p:spPr>
          <a:xfrm>
            <a:off x="311725" y="1128325"/>
            <a:ext cx="2627100" cy="2273100"/>
          </a:xfrm>
          <a:prstGeom prst="rect">
            <a:avLst/>
          </a:prstGeom>
          <a:noFill/>
          <a:ln>
            <a:noFill/>
          </a:ln>
        </p:spPr>
      </p:sp>
      <p:sp>
        <p:nvSpPr>
          <p:cNvPr id="299" name="Google Shape;299;p52"/>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0" name="Google Shape;300;p52"/>
          <p:cNvSpPr/>
          <p:nvPr>
            <p:ph idx="5" type="pic"/>
          </p:nvPr>
        </p:nvSpPr>
        <p:spPr>
          <a:xfrm>
            <a:off x="3255250" y="1128325"/>
            <a:ext cx="2627100" cy="2273100"/>
          </a:xfrm>
          <a:prstGeom prst="rect">
            <a:avLst/>
          </a:prstGeom>
          <a:noFill/>
          <a:ln>
            <a:noFill/>
          </a:ln>
        </p:spPr>
      </p:sp>
      <p:sp>
        <p:nvSpPr>
          <p:cNvPr id="301" name="Google Shape;301;p52"/>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2" name="Google Shape;302;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 name="Google Shape;303;p5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4" name="Google Shape;304;p5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5" name="Google Shape;305;p5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06" name="Shape 306"/>
        <p:cNvGrpSpPr/>
        <p:nvPr/>
      </p:nvGrpSpPr>
      <p:grpSpPr>
        <a:xfrm>
          <a:off x="0" y="0"/>
          <a:ext cx="0" cy="0"/>
          <a:chOff x="0" y="0"/>
          <a:chExt cx="0" cy="0"/>
        </a:xfrm>
      </p:grpSpPr>
      <p:sp>
        <p:nvSpPr>
          <p:cNvPr id="307" name="Google Shape;307;p53"/>
          <p:cNvSpPr/>
          <p:nvPr>
            <p:ph idx="2" type="pic"/>
          </p:nvPr>
        </p:nvSpPr>
        <p:spPr>
          <a:xfrm>
            <a:off x="3389600" y="118913"/>
            <a:ext cx="1643700" cy="1535100"/>
          </a:xfrm>
          <a:prstGeom prst="rect">
            <a:avLst/>
          </a:prstGeom>
          <a:noFill/>
          <a:ln>
            <a:noFill/>
          </a:ln>
        </p:spPr>
      </p:sp>
      <p:sp>
        <p:nvSpPr>
          <p:cNvPr id="308" name="Google Shape;308;p53"/>
          <p:cNvSpPr/>
          <p:nvPr>
            <p:ph idx="3" type="pic"/>
          </p:nvPr>
        </p:nvSpPr>
        <p:spPr>
          <a:xfrm>
            <a:off x="5195935" y="118913"/>
            <a:ext cx="1643700" cy="1535100"/>
          </a:xfrm>
          <a:prstGeom prst="rect">
            <a:avLst/>
          </a:prstGeom>
          <a:noFill/>
          <a:ln>
            <a:noFill/>
          </a:ln>
        </p:spPr>
      </p:sp>
      <p:sp>
        <p:nvSpPr>
          <p:cNvPr id="309" name="Google Shape;309;p53"/>
          <p:cNvSpPr/>
          <p:nvPr>
            <p:ph idx="4" type="pic"/>
          </p:nvPr>
        </p:nvSpPr>
        <p:spPr>
          <a:xfrm>
            <a:off x="7002270" y="118913"/>
            <a:ext cx="1643700" cy="1535100"/>
          </a:xfrm>
          <a:prstGeom prst="rect">
            <a:avLst/>
          </a:prstGeom>
          <a:noFill/>
          <a:ln>
            <a:noFill/>
          </a:ln>
        </p:spPr>
      </p:sp>
      <p:sp>
        <p:nvSpPr>
          <p:cNvPr id="310" name="Google Shape;310;p53"/>
          <p:cNvSpPr/>
          <p:nvPr>
            <p:ph idx="5" type="pic"/>
          </p:nvPr>
        </p:nvSpPr>
        <p:spPr>
          <a:xfrm>
            <a:off x="3389588" y="1804212"/>
            <a:ext cx="1643700" cy="1535100"/>
          </a:xfrm>
          <a:prstGeom prst="rect">
            <a:avLst/>
          </a:prstGeom>
          <a:noFill/>
          <a:ln>
            <a:noFill/>
          </a:ln>
        </p:spPr>
      </p:sp>
      <p:sp>
        <p:nvSpPr>
          <p:cNvPr id="311" name="Google Shape;311;p53"/>
          <p:cNvSpPr/>
          <p:nvPr>
            <p:ph idx="6" type="pic"/>
          </p:nvPr>
        </p:nvSpPr>
        <p:spPr>
          <a:xfrm>
            <a:off x="5195922" y="1804212"/>
            <a:ext cx="1643700" cy="1535100"/>
          </a:xfrm>
          <a:prstGeom prst="rect">
            <a:avLst/>
          </a:prstGeom>
          <a:noFill/>
          <a:ln>
            <a:noFill/>
          </a:ln>
        </p:spPr>
      </p:sp>
      <p:sp>
        <p:nvSpPr>
          <p:cNvPr id="312" name="Google Shape;312;p53"/>
          <p:cNvSpPr/>
          <p:nvPr>
            <p:ph idx="7" type="pic"/>
          </p:nvPr>
        </p:nvSpPr>
        <p:spPr>
          <a:xfrm>
            <a:off x="7002257" y="1804212"/>
            <a:ext cx="1643700" cy="1535100"/>
          </a:xfrm>
          <a:prstGeom prst="rect">
            <a:avLst/>
          </a:prstGeom>
          <a:noFill/>
          <a:ln>
            <a:noFill/>
          </a:ln>
        </p:spPr>
      </p:sp>
      <p:sp>
        <p:nvSpPr>
          <p:cNvPr id="313" name="Google Shape;313;p53"/>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53"/>
          <p:cNvSpPr/>
          <p:nvPr>
            <p:ph idx="8" type="pic"/>
          </p:nvPr>
        </p:nvSpPr>
        <p:spPr>
          <a:xfrm>
            <a:off x="3389588" y="3489487"/>
            <a:ext cx="1643700" cy="1535100"/>
          </a:xfrm>
          <a:prstGeom prst="rect">
            <a:avLst/>
          </a:prstGeom>
          <a:noFill/>
          <a:ln>
            <a:noFill/>
          </a:ln>
        </p:spPr>
      </p:sp>
      <p:sp>
        <p:nvSpPr>
          <p:cNvPr id="315" name="Google Shape;315;p53"/>
          <p:cNvSpPr/>
          <p:nvPr>
            <p:ph idx="9" type="pic"/>
          </p:nvPr>
        </p:nvSpPr>
        <p:spPr>
          <a:xfrm>
            <a:off x="5195922" y="3489487"/>
            <a:ext cx="1643700" cy="1535100"/>
          </a:xfrm>
          <a:prstGeom prst="rect">
            <a:avLst/>
          </a:prstGeom>
          <a:noFill/>
          <a:ln>
            <a:noFill/>
          </a:ln>
        </p:spPr>
      </p:sp>
      <p:sp>
        <p:nvSpPr>
          <p:cNvPr id="316" name="Google Shape;316;p53"/>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1" Type="http://schemas.openxmlformats.org/officeDocument/2006/relationships/theme" Target="../theme/theme2.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801500"/>
            <a:ext cx="5760600" cy="31107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lnSpc>
                <a:spcPct val="115000"/>
              </a:lnSpc>
              <a:spcBef>
                <a:spcPts val="800"/>
              </a:spcBef>
              <a:spcAft>
                <a:spcPts val="80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
        <p:nvSpPr>
          <p:cNvPr id="52" name="Google Shape;52;p13"/>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Afacad Flux"/>
                <a:ea typeface="Afacad Flux"/>
                <a:cs typeface="Afacad Flux"/>
                <a:sym typeface="Afacad Flux"/>
              </a:rPr>
              <a:t>‹#›</a:t>
            </a:fld>
            <a:endParaRPr sz="700">
              <a:solidFill>
                <a:schemeClr val="lt1"/>
              </a:solidFill>
              <a:latin typeface="Afacad Flux"/>
              <a:ea typeface="Afacad Flux"/>
              <a:cs typeface="Afacad Flux"/>
              <a:sym typeface="Afacad Flux"/>
            </a:endParaRPr>
          </a:p>
        </p:txBody>
      </p:sp>
      <p:sp>
        <p:nvSpPr>
          <p:cNvPr id="53" name="Google Shape;53;p13"/>
          <p:cNvSpPr txBox="1"/>
          <p:nvPr>
            <p:ph type="title"/>
          </p:nvPr>
        </p:nvSpPr>
        <p:spPr>
          <a:xfrm>
            <a:off x="295550" y="457200"/>
            <a:ext cx="4859400" cy="443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Afacad Flux"/>
              <a:buNone/>
              <a:defRPr b="1" sz="3000">
                <a:solidFill>
                  <a:schemeClr val="lt1"/>
                </a:solidFill>
                <a:latin typeface="Afacad Flux"/>
                <a:ea typeface="Afacad Flux"/>
                <a:cs typeface="Afacad Flux"/>
                <a:sym typeface="Afacad Flux"/>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54" name="Google Shape;54;p13"/>
          <p:cNvSpPr txBox="1"/>
          <p:nvPr>
            <p:ph idx="2" type="body"/>
          </p:nvPr>
        </p:nvSpPr>
        <p:spPr>
          <a:xfrm>
            <a:off x="3785175" y="1949425"/>
            <a:ext cx="4057800" cy="20289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23.png"/><Relationship Id="rId5"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33.png"/><Relationship Id="rId5"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22.png"/><Relationship Id="rId7"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29.png"/><Relationship Id="rId5"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34.png"/><Relationship Id="rId5"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28.png"/><Relationship Id="rId5"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0.xml"/><Relationship Id="rId3" Type="http://schemas.openxmlformats.org/officeDocument/2006/relationships/hyperlink" Target="http://drive.google.com/file/d/1xJASxFRZHiI8OFYiKb8_iJd897KsQ4nW/view" TargetMode="External"/><Relationship Id="rId4" Type="http://schemas.openxmlformats.org/officeDocument/2006/relationships/image" Target="../media/image2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 Id="rId3" Type="http://schemas.openxmlformats.org/officeDocument/2006/relationships/image" Target="../media/image8.png"/><Relationship Id="rId4" Type="http://schemas.openxmlformats.org/officeDocument/2006/relationships/image" Target="../media/image27.png"/><Relationship Id="rId5"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 Id="rId3" Type="http://schemas.openxmlformats.org/officeDocument/2006/relationships/image" Target="../media/image8.png"/><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8.xml"/><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9.xml"/><Relationship Id="rId3" Type="http://schemas.openxmlformats.org/officeDocument/2006/relationships/image" Target="../media/image35.png"/><Relationship Id="rId4" Type="http://schemas.openxmlformats.org/officeDocument/2006/relationships/image" Target="../media/image43.png"/><Relationship Id="rId5"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0" name="Shape 320"/>
        <p:cNvGrpSpPr/>
        <p:nvPr/>
      </p:nvGrpSpPr>
      <p:grpSpPr>
        <a:xfrm>
          <a:off x="0" y="0"/>
          <a:ext cx="0" cy="0"/>
          <a:chOff x="0" y="0"/>
          <a:chExt cx="0" cy="0"/>
        </a:xfrm>
      </p:grpSpPr>
      <p:sp>
        <p:nvSpPr>
          <p:cNvPr id="321" name="Google Shape;321;p54"/>
          <p:cNvSpPr/>
          <p:nvPr/>
        </p:nvSpPr>
        <p:spPr>
          <a:xfrm>
            <a:off x="246923" y="4160155"/>
            <a:ext cx="1026000" cy="466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Medium"/>
              <a:ea typeface="Afacad Flux Medium"/>
              <a:cs typeface="Afacad Flux Medium"/>
              <a:sym typeface="Afacad Flux Medium"/>
            </a:endParaRPr>
          </a:p>
        </p:txBody>
      </p:sp>
      <p:sp>
        <p:nvSpPr>
          <p:cNvPr id="322" name="Google Shape;322;p54"/>
          <p:cNvSpPr/>
          <p:nvPr/>
        </p:nvSpPr>
        <p:spPr>
          <a:xfrm>
            <a:off x="1320028" y="4160155"/>
            <a:ext cx="1851900" cy="466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Medium"/>
              <a:ea typeface="Afacad Flux Medium"/>
              <a:cs typeface="Afacad Flux Medium"/>
              <a:sym typeface="Afacad Flux Medium"/>
            </a:endParaRPr>
          </a:p>
        </p:txBody>
      </p:sp>
      <p:sp>
        <p:nvSpPr>
          <p:cNvPr id="323" name="Google Shape;323;p54"/>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Clr>
                <a:schemeClr val="lt1"/>
              </a:buClr>
              <a:buSzPts val="1100"/>
              <a:buFont typeface="Arial"/>
              <a:buNone/>
            </a:pPr>
            <a:r>
              <a:rPr lang="en" sz="900">
                <a:solidFill>
                  <a:schemeClr val="lt1"/>
                </a:solidFill>
                <a:latin typeface="Afacad Flux Medium"/>
                <a:ea typeface="Afacad Flux Medium"/>
                <a:cs typeface="Afacad Flux Medium"/>
                <a:sym typeface="Afacad Flux Medium"/>
              </a:rPr>
              <a:t>10/08</a:t>
            </a:r>
            <a:endParaRPr sz="900">
              <a:solidFill>
                <a:schemeClr val="lt1"/>
              </a:solidFill>
              <a:latin typeface="Afacad Flux Medium"/>
              <a:ea typeface="Afacad Flux Medium"/>
              <a:cs typeface="Afacad Flux Medium"/>
              <a:sym typeface="Afacad Flux Medium"/>
            </a:endParaRPr>
          </a:p>
        </p:txBody>
      </p:sp>
      <p:sp>
        <p:nvSpPr>
          <p:cNvPr id="324" name="Google Shape;324;p54"/>
          <p:cNvSpPr txBox="1"/>
          <p:nvPr>
            <p:ph type="title"/>
          </p:nvPr>
        </p:nvSpPr>
        <p:spPr>
          <a:xfrm>
            <a:off x="228600" y="251551"/>
            <a:ext cx="6665700" cy="1723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A8: High</a:t>
            </a:r>
            <a:r>
              <a:rPr lang="en"/>
              <a:t>-fi Prototype</a:t>
            </a:r>
            <a:endParaRPr/>
          </a:p>
        </p:txBody>
      </p:sp>
      <p:sp>
        <p:nvSpPr>
          <p:cNvPr id="325" name="Google Shape;325;p54"/>
          <p:cNvSpPr txBox="1"/>
          <p:nvPr>
            <p:ph idx="3" type="subTitle"/>
          </p:nvPr>
        </p:nvSpPr>
        <p:spPr>
          <a:xfrm>
            <a:off x="266475" y="4248500"/>
            <a:ext cx="9894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11/21</a:t>
            </a:r>
            <a:endParaRPr/>
          </a:p>
        </p:txBody>
      </p:sp>
      <p:sp>
        <p:nvSpPr>
          <p:cNvPr id="326" name="Google Shape;326;p54"/>
          <p:cNvSpPr txBox="1"/>
          <p:nvPr>
            <p:ph idx="4" type="subTitle"/>
          </p:nvPr>
        </p:nvSpPr>
        <p:spPr>
          <a:xfrm>
            <a:off x="1381975" y="4248500"/>
            <a:ext cx="1728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en">
                <a:latin typeface="Afacad Flux"/>
                <a:ea typeface="Afacad Flux"/>
                <a:cs typeface="Afacad Flux"/>
                <a:sym typeface="Afacad Flux"/>
              </a:rPr>
              <a:t>SparkBook</a:t>
            </a:r>
            <a:endParaRPr b="1">
              <a:latin typeface="Afacad Flux"/>
              <a:ea typeface="Afacad Flux"/>
              <a:cs typeface="Afacad Flux"/>
              <a:sym typeface="Afacad Flux"/>
            </a:endParaRPr>
          </a:p>
        </p:txBody>
      </p:sp>
      <p:sp>
        <p:nvSpPr>
          <p:cNvPr id="327" name="Google Shape;327;p54"/>
          <p:cNvSpPr/>
          <p:nvPr/>
        </p:nvSpPr>
        <p:spPr>
          <a:xfrm>
            <a:off x="7193450" y="223625"/>
            <a:ext cx="1851900" cy="842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5"/>
          <p:cNvSpPr/>
          <p:nvPr/>
        </p:nvSpPr>
        <p:spPr>
          <a:xfrm>
            <a:off x="16608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33" name="Google Shape;333;p55"/>
          <p:cNvSpPr/>
          <p:nvPr/>
        </p:nvSpPr>
        <p:spPr>
          <a:xfrm>
            <a:off x="37786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34" name="Google Shape;334;p55"/>
          <p:cNvSpPr txBox="1"/>
          <p:nvPr>
            <p:ph type="title"/>
          </p:nvPr>
        </p:nvSpPr>
        <p:spPr>
          <a:xfrm>
            <a:off x="137154" y="228600"/>
            <a:ext cx="3682200" cy="12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chemeClr val="accent2"/>
                </a:highlight>
              </a:rPr>
              <a:t>Team</a:t>
            </a:r>
            <a:r>
              <a:rPr lang="en"/>
              <a:t> </a:t>
            </a:r>
            <a:endParaRPr/>
          </a:p>
        </p:txBody>
      </p:sp>
      <p:sp>
        <p:nvSpPr>
          <p:cNvPr id="335" name="Google Shape;335;p55"/>
          <p:cNvSpPr txBox="1"/>
          <p:nvPr>
            <p:ph idx="2" type="title"/>
          </p:nvPr>
        </p:nvSpPr>
        <p:spPr>
          <a:xfrm>
            <a:off x="4998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Elijah</a:t>
            </a:r>
            <a:endParaRPr sz="1100"/>
          </a:p>
        </p:txBody>
      </p:sp>
      <p:pic>
        <p:nvPicPr>
          <p:cNvPr id="336" name="Google Shape;336;p55" title="IMG_7778.JPG"/>
          <p:cNvPicPr preferRelativeResize="0"/>
          <p:nvPr/>
        </p:nvPicPr>
        <p:blipFill rotWithShape="1">
          <a:blip r:embed="rId3">
            <a:alphaModFix/>
          </a:blip>
          <a:srcRect b="0" l="21534" r="21540" t="24098"/>
          <a:stretch/>
        </p:blipFill>
        <p:spPr>
          <a:xfrm>
            <a:off x="377862" y="1752599"/>
            <a:ext cx="819000" cy="819300"/>
          </a:xfrm>
          <a:prstGeom prst="roundRect">
            <a:avLst>
              <a:gd fmla="val 16667" name="adj"/>
            </a:avLst>
          </a:prstGeom>
          <a:noFill/>
          <a:ln>
            <a:noFill/>
          </a:ln>
        </p:spPr>
      </p:pic>
      <p:sp>
        <p:nvSpPr>
          <p:cNvPr id="337" name="Google Shape;337;p55"/>
          <p:cNvSpPr/>
          <p:nvPr/>
        </p:nvSpPr>
        <p:spPr>
          <a:xfrm>
            <a:off x="377863"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38" name="Google Shape;338;p55"/>
          <p:cNvSpPr txBox="1"/>
          <p:nvPr>
            <p:ph idx="3" type="title"/>
          </p:nvPr>
        </p:nvSpPr>
        <p:spPr>
          <a:xfrm>
            <a:off x="501163"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Symbolic Systems ‘26 </a:t>
            </a:r>
            <a:endParaRPr sz="1100"/>
          </a:p>
        </p:txBody>
      </p:sp>
      <p:sp>
        <p:nvSpPr>
          <p:cNvPr id="339" name="Google Shape;339;p55"/>
          <p:cNvSpPr/>
          <p:nvPr/>
        </p:nvSpPr>
        <p:spPr>
          <a:xfrm>
            <a:off x="2406750"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40" name="Google Shape;340;p55"/>
          <p:cNvSpPr/>
          <p:nvPr/>
        </p:nvSpPr>
        <p:spPr>
          <a:xfrm>
            <a:off x="2677574" y="2674875"/>
            <a:ext cx="5379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1" name="Google Shape;341;p55"/>
          <p:cNvSpPr txBox="1"/>
          <p:nvPr>
            <p:ph idx="2" type="title"/>
          </p:nvPr>
        </p:nvSpPr>
        <p:spPr>
          <a:xfrm>
            <a:off x="280086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Luiza</a:t>
            </a:r>
            <a:endParaRPr sz="1100"/>
          </a:p>
        </p:txBody>
      </p:sp>
      <p:pic>
        <p:nvPicPr>
          <p:cNvPr id="342" name="Google Shape;342;p55" title="IMG_7778.JPG"/>
          <p:cNvPicPr preferRelativeResize="0"/>
          <p:nvPr/>
        </p:nvPicPr>
        <p:blipFill rotWithShape="1">
          <a:blip r:embed="rId3">
            <a:alphaModFix/>
          </a:blip>
          <a:srcRect b="0" l="21534" r="21540" t="24098"/>
          <a:stretch/>
        </p:blipFill>
        <p:spPr>
          <a:xfrm>
            <a:off x="2618525" y="1752599"/>
            <a:ext cx="819000" cy="819300"/>
          </a:xfrm>
          <a:prstGeom prst="roundRect">
            <a:avLst>
              <a:gd fmla="val 16667" name="adj"/>
            </a:avLst>
          </a:prstGeom>
          <a:noFill/>
          <a:ln>
            <a:noFill/>
          </a:ln>
        </p:spPr>
      </p:pic>
      <p:sp>
        <p:nvSpPr>
          <p:cNvPr id="343" name="Google Shape;343;p55"/>
          <p:cNvSpPr/>
          <p:nvPr/>
        </p:nvSpPr>
        <p:spPr>
          <a:xfrm>
            <a:off x="2618525" y="3041850"/>
            <a:ext cx="11352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4" name="Google Shape;344;p55"/>
          <p:cNvSpPr txBox="1"/>
          <p:nvPr>
            <p:ph idx="3" type="title"/>
          </p:nvPr>
        </p:nvSpPr>
        <p:spPr>
          <a:xfrm>
            <a:off x="2741825"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Design + CS ‘28</a:t>
            </a:r>
            <a:endParaRPr sz="1100"/>
          </a:p>
        </p:txBody>
      </p:sp>
      <p:sp>
        <p:nvSpPr>
          <p:cNvPr id="345" name="Google Shape;345;p55"/>
          <p:cNvSpPr/>
          <p:nvPr/>
        </p:nvSpPr>
        <p:spPr>
          <a:xfrm>
            <a:off x="464743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46" name="Google Shape;346;p55"/>
          <p:cNvSpPr/>
          <p:nvPr/>
        </p:nvSpPr>
        <p:spPr>
          <a:xfrm>
            <a:off x="485921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7" name="Google Shape;347;p55"/>
          <p:cNvSpPr txBox="1"/>
          <p:nvPr>
            <p:ph idx="2" type="title"/>
          </p:nvPr>
        </p:nvSpPr>
        <p:spPr>
          <a:xfrm>
            <a:off x="49825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Claire</a:t>
            </a:r>
            <a:endParaRPr sz="1100"/>
          </a:p>
        </p:txBody>
      </p:sp>
      <p:pic>
        <p:nvPicPr>
          <p:cNvPr id="348" name="Google Shape;348;p55" title="IMG_7778.JPG"/>
          <p:cNvPicPr preferRelativeResize="0"/>
          <p:nvPr/>
        </p:nvPicPr>
        <p:blipFill rotWithShape="1">
          <a:blip r:embed="rId3">
            <a:alphaModFix/>
          </a:blip>
          <a:srcRect b="0" l="21534" r="21540" t="24098"/>
          <a:stretch/>
        </p:blipFill>
        <p:spPr>
          <a:xfrm>
            <a:off x="4859212" y="1752599"/>
            <a:ext cx="819000" cy="819300"/>
          </a:xfrm>
          <a:prstGeom prst="roundRect">
            <a:avLst>
              <a:gd fmla="val 16667" name="adj"/>
            </a:avLst>
          </a:prstGeom>
          <a:noFill/>
          <a:ln>
            <a:noFill/>
          </a:ln>
        </p:spPr>
      </p:pic>
      <p:sp>
        <p:nvSpPr>
          <p:cNvPr id="349" name="Google Shape;349;p55"/>
          <p:cNvSpPr/>
          <p:nvPr/>
        </p:nvSpPr>
        <p:spPr>
          <a:xfrm>
            <a:off x="4859213"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0" name="Google Shape;350;p55"/>
          <p:cNvSpPr txBox="1"/>
          <p:nvPr>
            <p:ph idx="3" type="title"/>
          </p:nvPr>
        </p:nvSpPr>
        <p:spPr>
          <a:xfrm>
            <a:off x="4982513"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Computer Science ‘27 </a:t>
            </a:r>
            <a:endParaRPr sz="1100"/>
          </a:p>
        </p:txBody>
      </p:sp>
      <p:sp>
        <p:nvSpPr>
          <p:cNvPr id="351" name="Google Shape;351;p55"/>
          <p:cNvSpPr/>
          <p:nvPr/>
        </p:nvSpPr>
        <p:spPr>
          <a:xfrm>
            <a:off x="6888113"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52" name="Google Shape;352;p55"/>
          <p:cNvSpPr/>
          <p:nvPr/>
        </p:nvSpPr>
        <p:spPr>
          <a:xfrm>
            <a:off x="7099901" y="2674875"/>
            <a:ext cx="6207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3" name="Google Shape;353;p55"/>
          <p:cNvSpPr txBox="1"/>
          <p:nvPr>
            <p:ph idx="2" type="title"/>
          </p:nvPr>
        </p:nvSpPr>
        <p:spPr>
          <a:xfrm>
            <a:off x="7223204" y="2687325"/>
            <a:ext cx="4254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Mikela</a:t>
            </a:r>
            <a:endParaRPr sz="1100"/>
          </a:p>
        </p:txBody>
      </p:sp>
      <p:pic>
        <p:nvPicPr>
          <p:cNvPr id="354" name="Google Shape;354;p55" title="IMG_7778.JPG"/>
          <p:cNvPicPr preferRelativeResize="0"/>
          <p:nvPr/>
        </p:nvPicPr>
        <p:blipFill rotWithShape="1">
          <a:blip r:embed="rId3">
            <a:alphaModFix/>
          </a:blip>
          <a:srcRect b="0" l="21534" r="21540" t="24098"/>
          <a:stretch/>
        </p:blipFill>
        <p:spPr>
          <a:xfrm>
            <a:off x="7099887" y="1752599"/>
            <a:ext cx="819000" cy="819300"/>
          </a:xfrm>
          <a:prstGeom prst="roundRect">
            <a:avLst>
              <a:gd fmla="val 16667" name="adj"/>
            </a:avLst>
          </a:prstGeom>
          <a:noFill/>
          <a:ln>
            <a:noFill/>
          </a:ln>
        </p:spPr>
      </p:pic>
      <p:sp>
        <p:nvSpPr>
          <p:cNvPr id="355" name="Google Shape;355;p55"/>
          <p:cNvSpPr/>
          <p:nvPr/>
        </p:nvSpPr>
        <p:spPr>
          <a:xfrm>
            <a:off x="7099888"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6" name="Google Shape;356;p55"/>
          <p:cNvSpPr txBox="1"/>
          <p:nvPr>
            <p:ph idx="3" type="title"/>
          </p:nvPr>
        </p:nvSpPr>
        <p:spPr>
          <a:xfrm>
            <a:off x="7223188"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Symbolic Systems ‘27 </a:t>
            </a:r>
            <a:endParaRPr sz="1100"/>
          </a:p>
        </p:txBody>
      </p:sp>
      <p:pic>
        <p:nvPicPr>
          <p:cNvPr id="357" name="Google Shape;357;p55"/>
          <p:cNvPicPr preferRelativeResize="0"/>
          <p:nvPr/>
        </p:nvPicPr>
        <p:blipFill>
          <a:blip r:embed="rId4">
            <a:alphaModFix/>
          </a:blip>
          <a:stretch>
            <a:fillRect/>
          </a:stretch>
        </p:blipFill>
        <p:spPr>
          <a:xfrm>
            <a:off x="2618525" y="1752900"/>
            <a:ext cx="819000" cy="819000"/>
          </a:xfrm>
          <a:prstGeom prst="roundRect">
            <a:avLst>
              <a:gd fmla="val 16667" name="adj"/>
            </a:avLst>
          </a:prstGeom>
          <a:noFill/>
          <a:ln>
            <a:noFill/>
          </a:ln>
        </p:spPr>
      </p:pic>
      <p:pic>
        <p:nvPicPr>
          <p:cNvPr id="358" name="Google Shape;358;p55"/>
          <p:cNvPicPr preferRelativeResize="0"/>
          <p:nvPr/>
        </p:nvPicPr>
        <p:blipFill>
          <a:blip r:embed="rId5">
            <a:alphaModFix/>
          </a:blip>
          <a:stretch>
            <a:fillRect/>
          </a:stretch>
        </p:blipFill>
        <p:spPr>
          <a:xfrm>
            <a:off x="4859200" y="1752900"/>
            <a:ext cx="819000" cy="835800"/>
          </a:xfrm>
          <a:prstGeom prst="roundRect">
            <a:avLst>
              <a:gd fmla="val 16667" name="adj"/>
            </a:avLst>
          </a:prstGeom>
          <a:noFill/>
          <a:ln>
            <a:noFill/>
          </a:ln>
        </p:spPr>
      </p:pic>
      <p:pic>
        <p:nvPicPr>
          <p:cNvPr id="359" name="Google Shape;359;p55"/>
          <p:cNvPicPr preferRelativeResize="0"/>
          <p:nvPr/>
        </p:nvPicPr>
        <p:blipFill rotWithShape="1">
          <a:blip r:embed="rId6">
            <a:alphaModFix/>
          </a:blip>
          <a:srcRect b="16938" l="10912" r="10920" t="4893"/>
          <a:stretch/>
        </p:blipFill>
        <p:spPr>
          <a:xfrm>
            <a:off x="7099850" y="1752900"/>
            <a:ext cx="819000" cy="819000"/>
          </a:xfrm>
          <a:prstGeom prst="roundRect">
            <a:avLst>
              <a:gd fmla="val 16667"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6"/>
          <p:cNvSpPr txBox="1"/>
          <p:nvPr/>
        </p:nvSpPr>
        <p:spPr>
          <a:xfrm>
            <a:off x="2240250" y="3073551"/>
            <a:ext cx="4663500" cy="611700"/>
          </a:xfrm>
          <a:prstGeom prst="rect">
            <a:avLst/>
          </a:prstGeom>
          <a:noFill/>
          <a:ln>
            <a:noFill/>
          </a:ln>
        </p:spPr>
        <p:txBody>
          <a:bodyPr anchorCtr="0" anchor="t" bIns="98200" lIns="98200" spcFirstLastPara="1" rIns="98200" wrap="square" tIns="98200">
            <a:spAutoFit/>
          </a:bodyPr>
          <a:lstStyle/>
          <a:p>
            <a:pPr indent="0" lvl="0" marL="0" rtl="0" algn="ctr">
              <a:spcBef>
                <a:spcPts val="0"/>
              </a:spcBef>
              <a:spcAft>
                <a:spcPts val="0"/>
              </a:spcAft>
              <a:buNone/>
            </a:pPr>
            <a:r>
              <a:rPr b="1" lang="en" sz="2685">
                <a:solidFill>
                  <a:schemeClr val="lt1"/>
                </a:solidFill>
                <a:latin typeface="Afacad Flux"/>
                <a:ea typeface="Afacad Flux"/>
                <a:cs typeface="Afacad Flux"/>
                <a:sym typeface="Afacad Flux"/>
              </a:rPr>
              <a:t>“Spark your creativity.”</a:t>
            </a:r>
            <a:endParaRPr b="1" sz="2685">
              <a:solidFill>
                <a:schemeClr val="lt1"/>
              </a:solidFill>
              <a:latin typeface="Afacad Flux"/>
              <a:ea typeface="Afacad Flux"/>
              <a:cs typeface="Afacad Flux"/>
              <a:sym typeface="Afacad Flux"/>
            </a:endParaRPr>
          </a:p>
        </p:txBody>
      </p:sp>
      <p:pic>
        <p:nvPicPr>
          <p:cNvPr id="365" name="Google Shape;365;p56"/>
          <p:cNvPicPr preferRelativeResize="0"/>
          <p:nvPr/>
        </p:nvPicPr>
        <p:blipFill>
          <a:blip r:embed="rId3">
            <a:alphaModFix/>
          </a:blip>
          <a:stretch>
            <a:fillRect/>
          </a:stretch>
        </p:blipFill>
        <p:spPr>
          <a:xfrm>
            <a:off x="2637086" y="1458249"/>
            <a:ext cx="3769078" cy="17161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9" name="Shape 369"/>
        <p:cNvGrpSpPr/>
        <p:nvPr/>
      </p:nvGrpSpPr>
      <p:grpSpPr>
        <a:xfrm>
          <a:off x="0" y="0"/>
          <a:ext cx="0" cy="0"/>
          <a:chOff x="0" y="0"/>
          <a:chExt cx="0" cy="0"/>
        </a:xfrm>
      </p:grpSpPr>
      <p:sp>
        <p:nvSpPr>
          <p:cNvPr id="370" name="Google Shape;370;p57"/>
          <p:cNvSpPr txBox="1"/>
          <p:nvPr>
            <p:ph type="title"/>
          </p:nvPr>
        </p:nvSpPr>
        <p:spPr>
          <a:xfrm>
            <a:off x="228600" y="251551"/>
            <a:ext cx="66657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Index</a:t>
            </a:r>
            <a:endParaRPr/>
          </a:p>
        </p:txBody>
      </p:sp>
      <p:sp>
        <p:nvSpPr>
          <p:cNvPr id="371" name="Google Shape;371;p57"/>
          <p:cNvSpPr/>
          <p:nvPr/>
        </p:nvSpPr>
        <p:spPr>
          <a:xfrm>
            <a:off x="1553702" y="1832180"/>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72" name="Google Shape;372;p57"/>
          <p:cNvSpPr txBox="1"/>
          <p:nvPr/>
        </p:nvSpPr>
        <p:spPr>
          <a:xfrm>
            <a:off x="1600061" y="1878048"/>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1</a:t>
            </a:r>
            <a:endParaRPr b="1" sz="3276">
              <a:solidFill>
                <a:schemeClr val="dk2"/>
              </a:solidFill>
              <a:latin typeface="Afacad Flux"/>
              <a:ea typeface="Afacad Flux"/>
              <a:cs typeface="Afacad Flux"/>
              <a:sym typeface="Afacad Flux"/>
            </a:endParaRPr>
          </a:p>
        </p:txBody>
      </p:sp>
      <p:sp>
        <p:nvSpPr>
          <p:cNvPr id="373" name="Google Shape;373;p57"/>
          <p:cNvSpPr/>
          <p:nvPr/>
        </p:nvSpPr>
        <p:spPr>
          <a:xfrm>
            <a:off x="3242456" y="1786313"/>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74" name="Google Shape;374;p57"/>
          <p:cNvSpPr txBox="1"/>
          <p:nvPr/>
        </p:nvSpPr>
        <p:spPr>
          <a:xfrm>
            <a:off x="3288816" y="1832180"/>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2</a:t>
            </a:r>
            <a:endParaRPr b="1" sz="3276">
              <a:solidFill>
                <a:schemeClr val="dk2"/>
              </a:solidFill>
              <a:latin typeface="Afacad Flux"/>
              <a:ea typeface="Afacad Flux"/>
              <a:cs typeface="Afacad Flux"/>
              <a:sym typeface="Afacad Flux"/>
            </a:endParaRPr>
          </a:p>
        </p:txBody>
      </p:sp>
      <p:sp>
        <p:nvSpPr>
          <p:cNvPr id="375" name="Google Shape;375;p57"/>
          <p:cNvSpPr/>
          <p:nvPr/>
        </p:nvSpPr>
        <p:spPr>
          <a:xfrm>
            <a:off x="4931211" y="1786313"/>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76" name="Google Shape;376;p57"/>
          <p:cNvSpPr txBox="1"/>
          <p:nvPr/>
        </p:nvSpPr>
        <p:spPr>
          <a:xfrm>
            <a:off x="4977571" y="1832180"/>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3</a:t>
            </a:r>
            <a:endParaRPr b="1" sz="3276">
              <a:solidFill>
                <a:schemeClr val="dk2"/>
              </a:solidFill>
              <a:latin typeface="Afacad Flux"/>
              <a:ea typeface="Afacad Flux"/>
              <a:cs typeface="Afacad Flux"/>
              <a:sym typeface="Afacad Flux"/>
            </a:endParaRPr>
          </a:p>
        </p:txBody>
      </p:sp>
      <p:sp>
        <p:nvSpPr>
          <p:cNvPr id="377" name="Google Shape;377;p57"/>
          <p:cNvSpPr/>
          <p:nvPr/>
        </p:nvSpPr>
        <p:spPr>
          <a:xfrm>
            <a:off x="6619966" y="1786313"/>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78" name="Google Shape;378;p57"/>
          <p:cNvSpPr txBox="1"/>
          <p:nvPr/>
        </p:nvSpPr>
        <p:spPr>
          <a:xfrm>
            <a:off x="6666326" y="1832180"/>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4</a:t>
            </a:r>
            <a:endParaRPr b="1" sz="3276">
              <a:solidFill>
                <a:schemeClr val="dk2"/>
              </a:solidFill>
              <a:latin typeface="Afacad Flux"/>
              <a:ea typeface="Afacad Flux"/>
              <a:cs typeface="Afacad Flux"/>
              <a:sym typeface="Afacad Flux"/>
            </a:endParaRPr>
          </a:p>
        </p:txBody>
      </p:sp>
      <p:sp>
        <p:nvSpPr>
          <p:cNvPr id="379" name="Google Shape;379;p57"/>
          <p:cNvSpPr txBox="1"/>
          <p:nvPr/>
        </p:nvSpPr>
        <p:spPr>
          <a:xfrm>
            <a:off x="1066954" y="2584075"/>
            <a:ext cx="1771200" cy="7731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Problem and Solution </a:t>
            </a:r>
            <a:endParaRPr b="1" sz="1856">
              <a:solidFill>
                <a:schemeClr val="lt1"/>
              </a:solidFill>
              <a:latin typeface="Afacad Flux"/>
              <a:ea typeface="Afacad Flux"/>
              <a:cs typeface="Afacad Flux"/>
              <a:sym typeface="Afacad Flux"/>
            </a:endParaRPr>
          </a:p>
        </p:txBody>
      </p:sp>
      <p:sp>
        <p:nvSpPr>
          <p:cNvPr id="380" name="Google Shape;380;p57"/>
          <p:cNvSpPr txBox="1"/>
          <p:nvPr/>
        </p:nvSpPr>
        <p:spPr>
          <a:xfrm>
            <a:off x="2797850" y="2584075"/>
            <a:ext cx="1686900" cy="10590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Heuristic Evaluation</a:t>
            </a:r>
            <a:endParaRPr b="1" sz="1856">
              <a:solidFill>
                <a:schemeClr val="lt1"/>
              </a:solidFill>
              <a:latin typeface="Afacad Flux"/>
              <a:ea typeface="Afacad Flux"/>
              <a:cs typeface="Afacad Flux"/>
              <a:sym typeface="Afacad Flux"/>
            </a:endParaRPr>
          </a:p>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Results</a:t>
            </a:r>
            <a:endParaRPr b="1" sz="1856">
              <a:solidFill>
                <a:schemeClr val="lt1"/>
              </a:solidFill>
              <a:latin typeface="Afacad Flux"/>
              <a:ea typeface="Afacad Flux"/>
              <a:cs typeface="Afacad Flux"/>
              <a:sym typeface="Afacad Flux"/>
            </a:endParaRPr>
          </a:p>
        </p:txBody>
      </p:sp>
      <p:sp>
        <p:nvSpPr>
          <p:cNvPr id="381" name="Google Shape;381;p57"/>
          <p:cNvSpPr txBox="1"/>
          <p:nvPr/>
        </p:nvSpPr>
        <p:spPr>
          <a:xfrm>
            <a:off x="4634826" y="2584075"/>
            <a:ext cx="1390500" cy="10590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Clr>
                <a:schemeClr val="lt1"/>
              </a:buClr>
              <a:buSzPts val="1100"/>
              <a:buFont typeface="Arial"/>
              <a:buNone/>
            </a:pPr>
            <a:r>
              <a:rPr b="1" lang="en" sz="1856">
                <a:solidFill>
                  <a:schemeClr val="lt1"/>
                </a:solidFill>
                <a:latin typeface="Afacad Flux"/>
                <a:ea typeface="Afacad Flux"/>
                <a:cs typeface="Afacad Flux"/>
                <a:sym typeface="Afacad Flux"/>
              </a:rPr>
              <a:t>Revised UI Designs</a:t>
            </a:r>
            <a:endParaRPr b="1" sz="1856">
              <a:solidFill>
                <a:schemeClr val="lt1"/>
              </a:solidFill>
              <a:latin typeface="Afacad Flux"/>
              <a:ea typeface="Afacad Flux"/>
              <a:cs typeface="Afacad Flux"/>
              <a:sym typeface="Afacad Flux"/>
            </a:endParaRPr>
          </a:p>
          <a:p>
            <a:pPr indent="0" lvl="0" marL="0" rtl="0" algn="l">
              <a:spcBef>
                <a:spcPts val="0"/>
              </a:spcBef>
              <a:spcAft>
                <a:spcPts val="0"/>
              </a:spcAft>
              <a:buNone/>
            </a:pPr>
            <a:r>
              <a:t/>
            </a:r>
            <a:endParaRPr b="1" sz="1856">
              <a:solidFill>
                <a:schemeClr val="lt1"/>
              </a:solidFill>
              <a:latin typeface="Afacad Flux"/>
              <a:ea typeface="Afacad Flux"/>
              <a:cs typeface="Afacad Flux"/>
              <a:sym typeface="Afacad Flux"/>
            </a:endParaRPr>
          </a:p>
        </p:txBody>
      </p:sp>
      <p:sp>
        <p:nvSpPr>
          <p:cNvPr id="382" name="Google Shape;382;p57"/>
          <p:cNvSpPr txBox="1"/>
          <p:nvPr/>
        </p:nvSpPr>
        <p:spPr>
          <a:xfrm>
            <a:off x="6058825" y="2584075"/>
            <a:ext cx="1920000" cy="7731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Hi-Fi Prototype &amp; Demonstration</a:t>
            </a:r>
            <a:endParaRPr b="1" sz="1856">
              <a:solidFill>
                <a:schemeClr val="lt1"/>
              </a:solidFill>
              <a:latin typeface="Afacad Flux"/>
              <a:ea typeface="Afacad Flux"/>
              <a:cs typeface="Afacad Flux"/>
              <a:sym typeface="Afacad Flux"/>
            </a:endParaRPr>
          </a:p>
        </p:txBody>
      </p:sp>
      <p:sp>
        <p:nvSpPr>
          <p:cNvPr id="383" name="Google Shape;383;p57"/>
          <p:cNvSpPr/>
          <p:nvPr/>
        </p:nvSpPr>
        <p:spPr>
          <a:xfrm>
            <a:off x="7417675" y="326875"/>
            <a:ext cx="1487100" cy="460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7" name="Shape 387"/>
        <p:cNvGrpSpPr/>
        <p:nvPr/>
      </p:nvGrpSpPr>
      <p:grpSpPr>
        <a:xfrm>
          <a:off x="0" y="0"/>
          <a:ext cx="0" cy="0"/>
          <a:chOff x="0" y="0"/>
          <a:chExt cx="0" cy="0"/>
        </a:xfrm>
      </p:grpSpPr>
      <p:sp>
        <p:nvSpPr>
          <p:cNvPr id="388" name="Google Shape;388;p58"/>
          <p:cNvSpPr txBox="1"/>
          <p:nvPr>
            <p:ph type="title"/>
          </p:nvPr>
        </p:nvSpPr>
        <p:spPr>
          <a:xfrm>
            <a:off x="630225" y="817300"/>
            <a:ext cx="3729600" cy="269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2500"/>
              <a:t>Problem</a:t>
            </a:r>
            <a:endParaRPr sz="2500"/>
          </a:p>
        </p:txBody>
      </p:sp>
      <p:sp>
        <p:nvSpPr>
          <p:cNvPr id="389" name="Google Shape;389;p58"/>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SparkBook</a:t>
            </a:r>
            <a:endParaRPr/>
          </a:p>
        </p:txBody>
      </p:sp>
      <p:sp>
        <p:nvSpPr>
          <p:cNvPr id="390" name="Google Shape;390;p58"/>
          <p:cNvSpPr txBox="1"/>
          <p:nvPr>
            <p:ph type="title"/>
          </p:nvPr>
        </p:nvSpPr>
        <p:spPr>
          <a:xfrm>
            <a:off x="4784175" y="817300"/>
            <a:ext cx="3729600" cy="269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2500"/>
              <a:t>Solution</a:t>
            </a:r>
            <a:endParaRPr sz="2500"/>
          </a:p>
        </p:txBody>
      </p:sp>
      <p:sp>
        <p:nvSpPr>
          <p:cNvPr id="391" name="Google Shape;391;p58"/>
          <p:cNvSpPr/>
          <p:nvPr/>
        </p:nvSpPr>
        <p:spPr>
          <a:xfrm>
            <a:off x="992025" y="1320188"/>
            <a:ext cx="3006000" cy="3006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92" name="Google Shape;392;p58"/>
          <p:cNvSpPr txBox="1"/>
          <p:nvPr/>
        </p:nvSpPr>
        <p:spPr>
          <a:xfrm>
            <a:off x="1368225" y="1691888"/>
            <a:ext cx="2253600" cy="226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dk2"/>
                </a:solidFill>
                <a:latin typeface="Afacad Flux"/>
                <a:ea typeface="Afacad Flux"/>
                <a:cs typeface="Afacad Flux"/>
                <a:sym typeface="Afacad Flux"/>
              </a:rPr>
              <a:t>Artists </a:t>
            </a:r>
            <a:r>
              <a:rPr b="1" lang="en" sz="1500" u="sng">
                <a:solidFill>
                  <a:schemeClr val="dk2"/>
                </a:solidFill>
                <a:latin typeface="Afacad Flux"/>
                <a:ea typeface="Afacad Flux"/>
                <a:cs typeface="Afacad Flux"/>
                <a:sym typeface="Afacad Flux"/>
              </a:rPr>
              <a:t>struggle to effectively and quickly store all of their various sources of inspiration</a:t>
            </a:r>
            <a:r>
              <a:rPr b="1" lang="en" sz="1500">
                <a:solidFill>
                  <a:schemeClr val="dk2"/>
                </a:solidFill>
                <a:latin typeface="Afacad Flux"/>
                <a:ea typeface="Afacad Flux"/>
                <a:cs typeface="Afacad Flux"/>
                <a:sym typeface="Afacad Flux"/>
              </a:rPr>
              <a:t> in a centralized and organized structure. This makes it harder for them to go back to these sources when they are creating art. </a:t>
            </a:r>
            <a:endParaRPr b="1" sz="1500">
              <a:solidFill>
                <a:schemeClr val="dk2"/>
              </a:solidFill>
              <a:latin typeface="Afacad Flux"/>
              <a:ea typeface="Afacad Flux"/>
              <a:cs typeface="Afacad Flux"/>
              <a:sym typeface="Afacad Flux"/>
            </a:endParaRPr>
          </a:p>
        </p:txBody>
      </p:sp>
      <p:sp>
        <p:nvSpPr>
          <p:cNvPr id="393" name="Google Shape;393;p58"/>
          <p:cNvSpPr txBox="1"/>
          <p:nvPr/>
        </p:nvSpPr>
        <p:spPr>
          <a:xfrm>
            <a:off x="5176275" y="1939788"/>
            <a:ext cx="2643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solidFill>
                <a:schemeClr val="accent5"/>
              </a:solidFill>
              <a:latin typeface="Afacad Flux"/>
              <a:ea typeface="Afacad Flux"/>
              <a:cs typeface="Afacad Flux"/>
              <a:sym typeface="Afacad Flux"/>
            </a:endParaRPr>
          </a:p>
        </p:txBody>
      </p:sp>
      <p:sp>
        <p:nvSpPr>
          <p:cNvPr id="394" name="Google Shape;394;p58"/>
          <p:cNvSpPr/>
          <p:nvPr/>
        </p:nvSpPr>
        <p:spPr>
          <a:xfrm>
            <a:off x="5145975" y="1320188"/>
            <a:ext cx="3006000" cy="30060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95" name="Google Shape;395;p58"/>
          <p:cNvSpPr txBox="1"/>
          <p:nvPr/>
        </p:nvSpPr>
        <p:spPr>
          <a:xfrm>
            <a:off x="5522175" y="2038238"/>
            <a:ext cx="2253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dk2"/>
                </a:solidFill>
                <a:latin typeface="Afacad Flux"/>
                <a:ea typeface="Afacad Flux"/>
                <a:cs typeface="Afacad Flux"/>
                <a:sym typeface="Afacad Flux"/>
              </a:rPr>
              <a:t>A digital notebook that allows artists to store multimedia sources of inspiration while smarty organizing them based on their chosen categories. </a:t>
            </a:r>
            <a:endParaRPr b="1" sz="1500">
              <a:solidFill>
                <a:schemeClr val="dk2"/>
              </a:solidFill>
              <a:latin typeface="Afacad Flux"/>
              <a:ea typeface="Afacad Flux"/>
              <a:cs typeface="Afacad Flux"/>
              <a:sym typeface="Afacad Flux"/>
            </a:endParaRPr>
          </a:p>
        </p:txBody>
      </p:sp>
      <p:sp>
        <p:nvSpPr>
          <p:cNvPr id="396" name="Google Shape;396;p58"/>
          <p:cNvSpPr/>
          <p:nvPr/>
        </p:nvSpPr>
        <p:spPr>
          <a:xfrm>
            <a:off x="7417675" y="326875"/>
            <a:ext cx="1487100" cy="460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9"/>
          <p:cNvSpPr txBox="1"/>
          <p:nvPr>
            <p:ph type="title"/>
          </p:nvPr>
        </p:nvSpPr>
        <p:spPr>
          <a:xfrm>
            <a:off x="420050" y="649475"/>
            <a:ext cx="5944800" cy="2327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Heuristic </a:t>
            </a:r>
            <a:r>
              <a:rPr lang="en"/>
              <a:t>Evaluation</a:t>
            </a:r>
            <a:r>
              <a:rPr lang="en"/>
              <a:t> Results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0"/>
          <p:cNvSpPr txBox="1"/>
          <p:nvPr>
            <p:ph type="title"/>
          </p:nvPr>
        </p:nvSpPr>
        <p:spPr>
          <a:xfrm>
            <a:off x="437650" y="228600"/>
            <a:ext cx="81279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Heuristic Evaluation Overview</a:t>
            </a:r>
            <a:endParaRPr/>
          </a:p>
        </p:txBody>
      </p:sp>
      <p:sp>
        <p:nvSpPr>
          <p:cNvPr id="407" name="Google Shape;407;p60"/>
          <p:cNvSpPr txBox="1"/>
          <p:nvPr/>
        </p:nvSpPr>
        <p:spPr>
          <a:xfrm>
            <a:off x="-2908400" y="5933950"/>
            <a:ext cx="3000000" cy="19086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High-level summary of results: total violations, severity breakdown, most common violations, total number of UI revisions needed to be made based on the major severity 3 &amp; 4 violations as well as any severity 1 &amp; 2 violations deemed necessary</a:t>
            </a:r>
            <a:endParaRPr/>
          </a:p>
        </p:txBody>
      </p:sp>
      <p:sp>
        <p:nvSpPr>
          <p:cNvPr id="408" name="Google Shape;408;p60"/>
          <p:cNvSpPr txBox="1"/>
          <p:nvPr/>
        </p:nvSpPr>
        <p:spPr>
          <a:xfrm>
            <a:off x="555125" y="60416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Consider communicating your results through a visual representation of these statistics and reflecting on how these high-level trends informed your approach to addressing the violations</a:t>
            </a:r>
            <a:endParaRPr/>
          </a:p>
        </p:txBody>
      </p:sp>
      <p:sp>
        <p:nvSpPr>
          <p:cNvPr id="409" name="Google Shape;409;p60"/>
          <p:cNvSpPr txBox="1"/>
          <p:nvPr>
            <p:ph type="title"/>
          </p:nvPr>
        </p:nvSpPr>
        <p:spPr>
          <a:xfrm>
            <a:off x="1601842" y="1474088"/>
            <a:ext cx="3729600" cy="16116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0300"/>
              <a:t>96</a:t>
            </a:r>
            <a:endParaRPr sz="10300"/>
          </a:p>
        </p:txBody>
      </p:sp>
      <p:sp>
        <p:nvSpPr>
          <p:cNvPr id="410" name="Google Shape;410;p60"/>
          <p:cNvSpPr txBox="1"/>
          <p:nvPr>
            <p:ph type="title"/>
          </p:nvPr>
        </p:nvSpPr>
        <p:spPr>
          <a:xfrm>
            <a:off x="3466642" y="1960713"/>
            <a:ext cx="3729600" cy="5310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2500"/>
              <a:t>Total violations</a:t>
            </a:r>
            <a:endParaRPr sz="2500"/>
          </a:p>
        </p:txBody>
      </p:sp>
      <p:cxnSp>
        <p:nvCxnSpPr>
          <p:cNvPr id="411" name="Google Shape;411;p60"/>
          <p:cNvCxnSpPr/>
          <p:nvPr/>
        </p:nvCxnSpPr>
        <p:spPr>
          <a:xfrm>
            <a:off x="-346197" y="3663079"/>
            <a:ext cx="9490500" cy="0"/>
          </a:xfrm>
          <a:prstGeom prst="straightConnector1">
            <a:avLst/>
          </a:prstGeom>
          <a:noFill/>
          <a:ln cap="flat" cmpd="sng" w="9525">
            <a:solidFill>
              <a:srgbClr val="666666"/>
            </a:solidFill>
            <a:prstDash val="solid"/>
            <a:round/>
            <a:headEnd len="med" w="med" type="none"/>
            <a:tailEnd len="med" w="med" type="none"/>
          </a:ln>
        </p:spPr>
      </p:cxnSp>
      <p:sp>
        <p:nvSpPr>
          <p:cNvPr id="412" name="Google Shape;412;p60"/>
          <p:cNvSpPr/>
          <p:nvPr/>
        </p:nvSpPr>
        <p:spPr>
          <a:xfrm>
            <a:off x="1879025" y="3589791"/>
            <a:ext cx="114000" cy="114000"/>
          </a:xfrm>
          <a:prstGeom prst="ellipse">
            <a:avLst/>
          </a:prstGeom>
          <a:solidFill>
            <a:schemeClr val="dk1"/>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13" name="Google Shape;413;p60"/>
          <p:cNvSpPr txBox="1"/>
          <p:nvPr>
            <p:ph type="title"/>
          </p:nvPr>
        </p:nvSpPr>
        <p:spPr>
          <a:xfrm>
            <a:off x="-115347" y="3791804"/>
            <a:ext cx="3729600" cy="434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t>1. </a:t>
            </a:r>
            <a:r>
              <a:rPr lang="en" sz="1800"/>
              <a:t>Severity breakdown</a:t>
            </a:r>
            <a:endParaRPr sz="1800"/>
          </a:p>
        </p:txBody>
      </p:sp>
      <p:sp>
        <p:nvSpPr>
          <p:cNvPr id="414" name="Google Shape;414;p60"/>
          <p:cNvSpPr/>
          <p:nvPr/>
        </p:nvSpPr>
        <p:spPr>
          <a:xfrm>
            <a:off x="4825435" y="3606066"/>
            <a:ext cx="114000" cy="114000"/>
          </a:xfrm>
          <a:prstGeom prst="ellipse">
            <a:avLst/>
          </a:prstGeom>
          <a:solidFill>
            <a:schemeClr val="dk1"/>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15" name="Google Shape;415;p60"/>
          <p:cNvSpPr txBox="1"/>
          <p:nvPr>
            <p:ph type="title"/>
          </p:nvPr>
        </p:nvSpPr>
        <p:spPr>
          <a:xfrm>
            <a:off x="3040867" y="3791804"/>
            <a:ext cx="3729600" cy="434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t>2</a:t>
            </a:r>
            <a:r>
              <a:rPr lang="en" sz="1800"/>
              <a:t>. Heuristic breakdown</a:t>
            </a:r>
            <a:endParaRPr sz="1800"/>
          </a:p>
        </p:txBody>
      </p:sp>
      <p:sp>
        <p:nvSpPr>
          <p:cNvPr id="416" name="Google Shape;416;p60"/>
          <p:cNvSpPr/>
          <p:nvPr/>
        </p:nvSpPr>
        <p:spPr>
          <a:xfrm>
            <a:off x="7590403" y="3606066"/>
            <a:ext cx="114000" cy="114000"/>
          </a:xfrm>
          <a:prstGeom prst="ellipse">
            <a:avLst/>
          </a:prstGeom>
          <a:solidFill>
            <a:schemeClr val="dk1"/>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17" name="Google Shape;417;p60"/>
          <p:cNvSpPr txBox="1"/>
          <p:nvPr>
            <p:ph type="title"/>
          </p:nvPr>
        </p:nvSpPr>
        <p:spPr>
          <a:xfrm>
            <a:off x="5733353" y="3791804"/>
            <a:ext cx="3729600" cy="434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800"/>
              <a:t>3</a:t>
            </a:r>
            <a:r>
              <a:rPr lang="en" sz="1800"/>
              <a:t>. Takeaways</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61" title="Screenshot 2025-11-20 at 6.42.47 PM.png"/>
          <p:cNvPicPr preferRelativeResize="0"/>
          <p:nvPr/>
        </p:nvPicPr>
        <p:blipFill rotWithShape="1">
          <a:blip r:embed="rId3">
            <a:alphaModFix/>
          </a:blip>
          <a:srcRect b="0" l="0" r="0" t="9148"/>
          <a:stretch/>
        </p:blipFill>
        <p:spPr>
          <a:xfrm>
            <a:off x="663338" y="1182975"/>
            <a:ext cx="7723426" cy="3729349"/>
          </a:xfrm>
          <a:prstGeom prst="rect">
            <a:avLst/>
          </a:prstGeom>
          <a:noFill/>
          <a:ln>
            <a:noFill/>
          </a:ln>
        </p:spPr>
      </p:pic>
      <p:sp>
        <p:nvSpPr>
          <p:cNvPr id="423" name="Google Shape;423;p61"/>
          <p:cNvSpPr txBox="1"/>
          <p:nvPr>
            <p:ph type="title"/>
          </p:nvPr>
        </p:nvSpPr>
        <p:spPr>
          <a:xfrm>
            <a:off x="437650" y="228600"/>
            <a:ext cx="81279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Severity Overview</a:t>
            </a:r>
            <a:endParaRPr/>
          </a:p>
        </p:txBody>
      </p:sp>
      <p:sp>
        <p:nvSpPr>
          <p:cNvPr id="424" name="Google Shape;424;p61"/>
          <p:cNvSpPr txBox="1"/>
          <p:nvPr/>
        </p:nvSpPr>
        <p:spPr>
          <a:xfrm>
            <a:off x="-2908400" y="5933950"/>
            <a:ext cx="3000000" cy="19086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High-level summary of results: total violations, severity breakdown, most common violations, total number of UI revisions needed to be made based on the major severity 3 &amp; 4 violations as well as any severity 1 &amp; 2 violations deemed necessary</a:t>
            </a:r>
            <a:endParaRPr/>
          </a:p>
        </p:txBody>
      </p:sp>
      <p:sp>
        <p:nvSpPr>
          <p:cNvPr id="425" name="Google Shape;425;p61"/>
          <p:cNvSpPr txBox="1"/>
          <p:nvPr/>
        </p:nvSpPr>
        <p:spPr>
          <a:xfrm>
            <a:off x="555125" y="60416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Consider communicating your results through a visual representation of these statistics and reflecting on how these high-level trends informed your approach to addressing the violations</a:t>
            </a:r>
            <a:endParaRPr/>
          </a:p>
        </p:txBody>
      </p:sp>
      <p:sp>
        <p:nvSpPr>
          <p:cNvPr id="426" name="Google Shape;426;p61"/>
          <p:cNvSpPr txBox="1"/>
          <p:nvPr>
            <p:ph type="title"/>
          </p:nvPr>
        </p:nvSpPr>
        <p:spPr>
          <a:xfrm>
            <a:off x="2780910" y="3286775"/>
            <a:ext cx="8172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17</a:t>
            </a:r>
            <a:endParaRPr>
              <a:solidFill>
                <a:schemeClr val="dk2"/>
              </a:solidFill>
            </a:endParaRPr>
          </a:p>
        </p:txBody>
      </p:sp>
      <p:sp>
        <p:nvSpPr>
          <p:cNvPr id="427" name="Google Shape;427;p61"/>
          <p:cNvSpPr txBox="1"/>
          <p:nvPr>
            <p:ph type="title"/>
          </p:nvPr>
        </p:nvSpPr>
        <p:spPr>
          <a:xfrm>
            <a:off x="4273960" y="1586300"/>
            <a:ext cx="8172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37</a:t>
            </a:r>
            <a:endParaRPr>
              <a:solidFill>
                <a:schemeClr val="dk2"/>
              </a:solidFill>
            </a:endParaRPr>
          </a:p>
        </p:txBody>
      </p:sp>
      <p:sp>
        <p:nvSpPr>
          <p:cNvPr id="428" name="Google Shape;428;p61"/>
          <p:cNvSpPr txBox="1"/>
          <p:nvPr>
            <p:ph type="title"/>
          </p:nvPr>
        </p:nvSpPr>
        <p:spPr>
          <a:xfrm>
            <a:off x="5762097" y="2268304"/>
            <a:ext cx="8172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29</a:t>
            </a:r>
            <a:endParaRPr>
              <a:solidFill>
                <a:schemeClr val="dk2"/>
              </a:solidFill>
            </a:endParaRPr>
          </a:p>
        </p:txBody>
      </p:sp>
      <p:sp>
        <p:nvSpPr>
          <p:cNvPr id="429" name="Google Shape;429;p61"/>
          <p:cNvSpPr txBox="1"/>
          <p:nvPr>
            <p:ph type="title"/>
          </p:nvPr>
        </p:nvSpPr>
        <p:spPr>
          <a:xfrm>
            <a:off x="7258510" y="3593000"/>
            <a:ext cx="8172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13</a:t>
            </a:r>
            <a:endParaRPr>
              <a:solidFill>
                <a:schemeClr val="dk2"/>
              </a:solidFill>
            </a:endParaRPr>
          </a:p>
        </p:txBody>
      </p:sp>
      <p:sp>
        <p:nvSpPr>
          <p:cNvPr id="430" name="Google Shape;430;p61"/>
          <p:cNvSpPr txBox="1"/>
          <p:nvPr>
            <p:ph type="title"/>
          </p:nvPr>
        </p:nvSpPr>
        <p:spPr>
          <a:xfrm>
            <a:off x="1447503" y="3874385"/>
            <a:ext cx="8172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7F4F9A"/>
                </a:solidFill>
              </a:rPr>
              <a:t>1</a:t>
            </a:r>
            <a:endParaRPr>
              <a:solidFill>
                <a:srgbClr val="7F4F9A"/>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2"/>
          <p:cNvSpPr txBox="1"/>
          <p:nvPr>
            <p:ph type="title"/>
          </p:nvPr>
        </p:nvSpPr>
        <p:spPr>
          <a:xfrm>
            <a:off x="437650" y="228600"/>
            <a:ext cx="81279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Heuristics Overview</a:t>
            </a:r>
            <a:endParaRPr/>
          </a:p>
        </p:txBody>
      </p:sp>
      <p:sp>
        <p:nvSpPr>
          <p:cNvPr id="436" name="Google Shape;436;p62"/>
          <p:cNvSpPr txBox="1"/>
          <p:nvPr/>
        </p:nvSpPr>
        <p:spPr>
          <a:xfrm>
            <a:off x="-2908400" y="5933950"/>
            <a:ext cx="3000000" cy="19086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High-level summary of results: total violations, severity breakdown, most common violations, total number of UI revisions needed to be made based on the major severity 3 &amp; 4 violations as well as any severity 1 &amp; 2 violations deemed necessary</a:t>
            </a:r>
            <a:endParaRPr/>
          </a:p>
        </p:txBody>
      </p:sp>
      <p:sp>
        <p:nvSpPr>
          <p:cNvPr id="437" name="Google Shape;437;p62"/>
          <p:cNvSpPr txBox="1"/>
          <p:nvPr/>
        </p:nvSpPr>
        <p:spPr>
          <a:xfrm>
            <a:off x="555125" y="60416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Consider communicating your results through a visual representation of these statistics and reflecting on how these high-level trends informed your approach to addressing the violations</a:t>
            </a:r>
            <a:endParaRPr/>
          </a:p>
        </p:txBody>
      </p:sp>
      <p:pic>
        <p:nvPicPr>
          <p:cNvPr id="438" name="Google Shape;438;p62" title="Screenshot 2025-11-20 at 6.39.36 PM.png"/>
          <p:cNvPicPr preferRelativeResize="0"/>
          <p:nvPr/>
        </p:nvPicPr>
        <p:blipFill>
          <a:blip r:embed="rId3">
            <a:alphaModFix/>
          </a:blip>
          <a:stretch>
            <a:fillRect/>
          </a:stretch>
        </p:blipFill>
        <p:spPr>
          <a:xfrm>
            <a:off x="826950" y="1050425"/>
            <a:ext cx="7490100" cy="3861900"/>
          </a:xfrm>
          <a:prstGeom prst="roundRect">
            <a:avLst>
              <a:gd fmla="val 10308" name="adj"/>
            </a:avLst>
          </a:prstGeom>
          <a:noFill/>
          <a:ln>
            <a:noFill/>
          </a:ln>
        </p:spPr>
      </p:pic>
      <p:sp>
        <p:nvSpPr>
          <p:cNvPr id="439" name="Google Shape;439;p62"/>
          <p:cNvSpPr txBox="1"/>
          <p:nvPr>
            <p:ph type="title"/>
          </p:nvPr>
        </p:nvSpPr>
        <p:spPr>
          <a:xfrm>
            <a:off x="3034210" y="2076400"/>
            <a:ext cx="817200" cy="489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2"/>
                </a:solidFill>
              </a:rPr>
              <a:t>16</a:t>
            </a:r>
            <a:endParaRPr sz="2200">
              <a:solidFill>
                <a:schemeClr val="dk2"/>
              </a:solidFill>
            </a:endParaRPr>
          </a:p>
        </p:txBody>
      </p:sp>
      <p:sp>
        <p:nvSpPr>
          <p:cNvPr id="440" name="Google Shape;440;p62"/>
          <p:cNvSpPr txBox="1"/>
          <p:nvPr>
            <p:ph type="title"/>
          </p:nvPr>
        </p:nvSpPr>
        <p:spPr>
          <a:xfrm>
            <a:off x="5366135" y="2917375"/>
            <a:ext cx="817200" cy="489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2"/>
                </a:solidFill>
              </a:rPr>
              <a:t>11</a:t>
            </a:r>
            <a:endParaRPr sz="2200">
              <a:solidFill>
                <a:schemeClr val="dk2"/>
              </a:solidFill>
            </a:endParaRPr>
          </a:p>
        </p:txBody>
      </p:sp>
      <p:sp>
        <p:nvSpPr>
          <p:cNvPr id="441" name="Google Shape;441;p62"/>
          <p:cNvSpPr txBox="1"/>
          <p:nvPr>
            <p:ph type="title"/>
          </p:nvPr>
        </p:nvSpPr>
        <p:spPr>
          <a:xfrm>
            <a:off x="4210360" y="3093150"/>
            <a:ext cx="817200" cy="489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2"/>
                </a:solidFill>
              </a:rPr>
              <a:t>10</a:t>
            </a:r>
            <a:endParaRPr sz="22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3"/>
          <p:cNvSpPr txBox="1"/>
          <p:nvPr>
            <p:ph idx="6" type="body"/>
          </p:nvPr>
        </p:nvSpPr>
        <p:spPr>
          <a:xfrm>
            <a:off x="5910750" y="1361925"/>
            <a:ext cx="1784100" cy="3540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b="1" lang="en" sz="2300"/>
              <a:t>Severity 4 </a:t>
            </a:r>
            <a:endParaRPr b="1" sz="2000"/>
          </a:p>
        </p:txBody>
      </p:sp>
      <p:sp>
        <p:nvSpPr>
          <p:cNvPr id="447" name="Google Shape;447;p63"/>
          <p:cNvSpPr txBox="1"/>
          <p:nvPr>
            <p:ph idx="6" type="body"/>
          </p:nvPr>
        </p:nvSpPr>
        <p:spPr>
          <a:xfrm>
            <a:off x="5910750" y="1788225"/>
            <a:ext cx="1784100" cy="3540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lang="en" sz="2300"/>
              <a:t>12</a:t>
            </a:r>
            <a:endParaRPr sz="2000"/>
          </a:p>
        </p:txBody>
      </p:sp>
      <p:pic>
        <p:nvPicPr>
          <p:cNvPr id="448" name="Google Shape;448;p63"/>
          <p:cNvPicPr preferRelativeResize="0"/>
          <p:nvPr/>
        </p:nvPicPr>
        <p:blipFill>
          <a:blip r:embed="rId3">
            <a:alphaModFix/>
          </a:blip>
          <a:stretch>
            <a:fillRect/>
          </a:stretch>
        </p:blipFill>
        <p:spPr>
          <a:xfrm>
            <a:off x="390100" y="1217000"/>
            <a:ext cx="4783800" cy="2609100"/>
          </a:xfrm>
          <a:prstGeom prst="roundRect">
            <a:avLst>
              <a:gd fmla="val 16667" name="adj"/>
            </a:avLst>
          </a:prstGeom>
          <a:noFill/>
          <a:ln>
            <a:noFill/>
          </a:ln>
        </p:spPr>
      </p:pic>
      <p:sp>
        <p:nvSpPr>
          <p:cNvPr id="449" name="Google Shape;449;p63"/>
          <p:cNvSpPr txBox="1"/>
          <p:nvPr>
            <p:ph type="title"/>
          </p:nvPr>
        </p:nvSpPr>
        <p:spPr>
          <a:xfrm>
            <a:off x="1276900" y="393900"/>
            <a:ext cx="3010200" cy="6003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t>Severity 4 trends </a:t>
            </a:r>
            <a:endParaRPr sz="3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64"/>
          <p:cNvSpPr txBox="1"/>
          <p:nvPr>
            <p:ph type="title"/>
          </p:nvPr>
        </p:nvSpPr>
        <p:spPr>
          <a:xfrm>
            <a:off x="5439475" y="228600"/>
            <a:ext cx="3534600" cy="126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Frequent violations (7) </a:t>
            </a:r>
            <a:endParaRPr/>
          </a:p>
        </p:txBody>
      </p:sp>
      <p:sp>
        <p:nvSpPr>
          <p:cNvPr id="455" name="Google Shape;455;p64"/>
          <p:cNvSpPr txBox="1"/>
          <p:nvPr>
            <p:ph idx="6" type="body"/>
          </p:nvPr>
        </p:nvSpPr>
        <p:spPr>
          <a:xfrm>
            <a:off x="5544000" y="1593400"/>
            <a:ext cx="3249000" cy="2801400"/>
          </a:xfrm>
          <a:prstGeom prst="rect">
            <a:avLst/>
          </a:prstGeom>
        </p:spPr>
        <p:txBody>
          <a:bodyPr anchorCtr="0" anchor="t" bIns="0" lIns="0" spcFirstLastPara="1" rIns="0" wrap="square" tIns="0">
            <a:spAutoFit/>
          </a:bodyPr>
          <a:lstStyle/>
          <a:p>
            <a:pPr indent="-317500" lvl="0" marL="457200" rtl="0" algn="l">
              <a:spcBef>
                <a:spcPts val="0"/>
              </a:spcBef>
              <a:spcAft>
                <a:spcPts val="0"/>
              </a:spcAft>
              <a:buSzPts val="1400"/>
              <a:buChar char="●"/>
            </a:pPr>
            <a:r>
              <a:rPr lang="en" sz="1400"/>
              <a:t>H4: Consistency </a:t>
            </a:r>
            <a:endParaRPr sz="1400"/>
          </a:p>
          <a:p>
            <a:pPr indent="-317500" lvl="1" marL="914400" rtl="0" algn="l">
              <a:spcBef>
                <a:spcPts val="0"/>
              </a:spcBef>
              <a:spcAft>
                <a:spcPts val="0"/>
              </a:spcAft>
              <a:buSzPts val="1400"/>
              <a:buChar char="○"/>
            </a:pPr>
            <a:r>
              <a:rPr lang="en" sz="1400"/>
              <a:t>Ensure all of the buttons indicating the same action have the same wording. </a:t>
            </a:r>
            <a:endParaRPr sz="1400"/>
          </a:p>
          <a:p>
            <a:pPr indent="-317500" lvl="1" marL="914400" rtl="0" algn="l">
              <a:spcBef>
                <a:spcPts val="0"/>
              </a:spcBef>
              <a:spcAft>
                <a:spcPts val="0"/>
              </a:spcAft>
              <a:buSzPts val="1400"/>
              <a:buChar char="○"/>
            </a:pPr>
            <a:r>
              <a:rPr lang="en" sz="1400"/>
              <a:t>Ensure that the process of adding sparks is consistent.</a:t>
            </a:r>
            <a:endParaRPr sz="1400"/>
          </a:p>
          <a:p>
            <a:pPr indent="-317500" lvl="0" marL="457200" rtl="0" algn="l">
              <a:spcBef>
                <a:spcPts val="0"/>
              </a:spcBef>
              <a:spcAft>
                <a:spcPts val="0"/>
              </a:spcAft>
              <a:buSzPts val="1400"/>
              <a:buChar char="●"/>
            </a:pPr>
            <a:r>
              <a:rPr lang="en" sz="1400"/>
              <a:t>H6: Recognition not recall </a:t>
            </a:r>
            <a:endParaRPr sz="1400"/>
          </a:p>
          <a:p>
            <a:pPr indent="-317500" lvl="1" marL="914400" rtl="0" algn="l">
              <a:spcBef>
                <a:spcPts val="0"/>
              </a:spcBef>
              <a:spcAft>
                <a:spcPts val="0"/>
              </a:spcAft>
              <a:buSzPts val="1400"/>
              <a:buChar char="○"/>
            </a:pPr>
            <a:r>
              <a:rPr lang="en" sz="1400"/>
              <a:t>Make it clear the format options for the AI organization feature. </a:t>
            </a:r>
            <a:endParaRPr sz="1400"/>
          </a:p>
          <a:p>
            <a:pPr indent="-317500" lvl="0" marL="457200" rtl="0" algn="l">
              <a:spcBef>
                <a:spcPts val="0"/>
              </a:spcBef>
              <a:spcAft>
                <a:spcPts val="0"/>
              </a:spcAft>
              <a:buSzPts val="1400"/>
              <a:buChar char="●"/>
            </a:pPr>
            <a:r>
              <a:rPr lang="en" sz="1400"/>
              <a:t>H7: Flexibility &amp; Efficiency of use </a:t>
            </a:r>
            <a:endParaRPr sz="1400"/>
          </a:p>
          <a:p>
            <a:pPr indent="-317500" lvl="1" marL="914400" rtl="0" algn="l">
              <a:spcBef>
                <a:spcPts val="0"/>
              </a:spcBef>
              <a:spcAft>
                <a:spcPts val="0"/>
              </a:spcAft>
              <a:buSzPts val="1400"/>
              <a:buChar char="○"/>
            </a:pPr>
            <a:r>
              <a:rPr lang="en" sz="1400"/>
              <a:t>Ensure that user can easily </a:t>
            </a:r>
            <a:r>
              <a:rPr lang="en" sz="1400"/>
              <a:t>identify and add the list of media inputs. </a:t>
            </a:r>
            <a:endParaRPr sz="1400"/>
          </a:p>
        </p:txBody>
      </p:sp>
      <p:sp>
        <p:nvSpPr>
          <p:cNvPr id="456" name="Google Shape;456;p64"/>
          <p:cNvSpPr txBox="1"/>
          <p:nvPr>
            <p:ph type="title"/>
          </p:nvPr>
        </p:nvSpPr>
        <p:spPr>
          <a:xfrm>
            <a:off x="1276900" y="393900"/>
            <a:ext cx="3010200" cy="6003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t>Severity 4 trends </a:t>
            </a:r>
            <a:endParaRPr sz="3000"/>
          </a:p>
        </p:txBody>
      </p:sp>
      <p:pic>
        <p:nvPicPr>
          <p:cNvPr id="457" name="Google Shape;457;p64"/>
          <p:cNvPicPr preferRelativeResize="0"/>
          <p:nvPr/>
        </p:nvPicPr>
        <p:blipFill>
          <a:blip r:embed="rId3">
            <a:alphaModFix/>
          </a:blip>
          <a:stretch>
            <a:fillRect/>
          </a:stretch>
        </p:blipFill>
        <p:spPr>
          <a:xfrm>
            <a:off x="392800" y="1235700"/>
            <a:ext cx="4778400" cy="2672100"/>
          </a:xfrm>
          <a:prstGeom prst="roundRect">
            <a:avLst>
              <a:gd fmla="val 16667" name="adj"/>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5"/>
          <p:cNvSpPr txBox="1"/>
          <p:nvPr>
            <p:ph type="title"/>
          </p:nvPr>
        </p:nvSpPr>
        <p:spPr>
          <a:xfrm>
            <a:off x="5439475" y="228600"/>
            <a:ext cx="3534600" cy="126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Individual changes (5) </a:t>
            </a:r>
            <a:endParaRPr/>
          </a:p>
        </p:txBody>
      </p:sp>
      <p:sp>
        <p:nvSpPr>
          <p:cNvPr id="463" name="Google Shape;463;p65"/>
          <p:cNvSpPr txBox="1"/>
          <p:nvPr>
            <p:ph idx="6" type="body"/>
          </p:nvPr>
        </p:nvSpPr>
        <p:spPr>
          <a:xfrm>
            <a:off x="5544000" y="1593400"/>
            <a:ext cx="3249000" cy="1293000"/>
          </a:xfrm>
          <a:prstGeom prst="rect">
            <a:avLst/>
          </a:prstGeom>
        </p:spPr>
        <p:txBody>
          <a:bodyPr anchorCtr="0" anchor="t" bIns="0" lIns="0" spcFirstLastPara="1" rIns="0" wrap="square" tIns="0">
            <a:spAutoFit/>
          </a:bodyPr>
          <a:lstStyle/>
          <a:p>
            <a:pPr indent="-317500" lvl="0" marL="457200" rtl="0" algn="l">
              <a:spcBef>
                <a:spcPts val="0"/>
              </a:spcBef>
              <a:spcAft>
                <a:spcPts val="0"/>
              </a:spcAft>
              <a:buSzPts val="1400"/>
              <a:buChar char="●"/>
            </a:pPr>
            <a:r>
              <a:rPr lang="en" sz="1400"/>
              <a:t>Indicate what texts are editable </a:t>
            </a:r>
            <a:endParaRPr sz="1400"/>
          </a:p>
          <a:p>
            <a:pPr indent="-317500" lvl="0" marL="457200" rtl="0" algn="l">
              <a:spcBef>
                <a:spcPts val="0"/>
              </a:spcBef>
              <a:spcAft>
                <a:spcPts val="0"/>
              </a:spcAft>
              <a:buSzPts val="1400"/>
              <a:buChar char="●"/>
            </a:pPr>
            <a:r>
              <a:rPr lang="en" sz="1400"/>
              <a:t>Increase the size of elements to be more visible in the screen </a:t>
            </a:r>
            <a:endParaRPr sz="1400"/>
          </a:p>
          <a:p>
            <a:pPr indent="-317500" lvl="0" marL="457200" rtl="0" algn="l">
              <a:spcBef>
                <a:spcPts val="0"/>
              </a:spcBef>
              <a:spcAft>
                <a:spcPts val="0"/>
              </a:spcAft>
              <a:buSzPts val="1400"/>
              <a:buChar char="●"/>
            </a:pPr>
            <a:r>
              <a:rPr lang="en" sz="1400"/>
              <a:t>Ability to delete sparklettes </a:t>
            </a:r>
            <a:endParaRPr sz="1400"/>
          </a:p>
          <a:p>
            <a:pPr indent="-317500" lvl="0" marL="457200" rtl="0" algn="l">
              <a:spcBef>
                <a:spcPts val="0"/>
              </a:spcBef>
              <a:spcAft>
                <a:spcPts val="0"/>
              </a:spcAft>
              <a:buSzPts val="1400"/>
              <a:buChar char="●"/>
            </a:pPr>
            <a:r>
              <a:rPr lang="en" sz="1400"/>
              <a:t>Ability to cancel/delete uploads when sharing to the community</a:t>
            </a:r>
            <a:endParaRPr sz="1400"/>
          </a:p>
        </p:txBody>
      </p:sp>
      <p:sp>
        <p:nvSpPr>
          <p:cNvPr id="464" name="Google Shape;464;p65"/>
          <p:cNvSpPr txBox="1"/>
          <p:nvPr>
            <p:ph type="title"/>
          </p:nvPr>
        </p:nvSpPr>
        <p:spPr>
          <a:xfrm>
            <a:off x="1276900" y="393900"/>
            <a:ext cx="3010200" cy="6003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t>Severity 4 trends </a:t>
            </a:r>
            <a:endParaRPr sz="3000"/>
          </a:p>
        </p:txBody>
      </p:sp>
      <p:pic>
        <p:nvPicPr>
          <p:cNvPr id="465" name="Google Shape;465;p65"/>
          <p:cNvPicPr preferRelativeResize="0"/>
          <p:nvPr/>
        </p:nvPicPr>
        <p:blipFill>
          <a:blip r:embed="rId3">
            <a:alphaModFix/>
          </a:blip>
          <a:stretch>
            <a:fillRect/>
          </a:stretch>
        </p:blipFill>
        <p:spPr>
          <a:xfrm>
            <a:off x="392800" y="1239900"/>
            <a:ext cx="4778400" cy="2663700"/>
          </a:xfrm>
          <a:prstGeom prst="roundRect">
            <a:avLst>
              <a:gd fmla="val 16667"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6"/>
          <p:cNvSpPr txBox="1"/>
          <p:nvPr>
            <p:ph idx="6" type="body"/>
          </p:nvPr>
        </p:nvSpPr>
        <p:spPr>
          <a:xfrm>
            <a:off x="5910750" y="1361925"/>
            <a:ext cx="1784100" cy="3540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b="1" lang="en" sz="2300"/>
              <a:t>Severity 3 </a:t>
            </a:r>
            <a:endParaRPr b="1" sz="2000"/>
          </a:p>
        </p:txBody>
      </p:sp>
      <p:sp>
        <p:nvSpPr>
          <p:cNvPr id="471" name="Google Shape;471;p66"/>
          <p:cNvSpPr txBox="1"/>
          <p:nvPr>
            <p:ph idx="6" type="body"/>
          </p:nvPr>
        </p:nvSpPr>
        <p:spPr>
          <a:xfrm>
            <a:off x="5910750" y="1788225"/>
            <a:ext cx="1784100" cy="3540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lang="en" sz="2300"/>
              <a:t>29</a:t>
            </a:r>
            <a:endParaRPr sz="2000"/>
          </a:p>
        </p:txBody>
      </p:sp>
      <p:sp>
        <p:nvSpPr>
          <p:cNvPr id="472" name="Google Shape;472;p66"/>
          <p:cNvSpPr txBox="1"/>
          <p:nvPr>
            <p:ph type="title"/>
          </p:nvPr>
        </p:nvSpPr>
        <p:spPr>
          <a:xfrm>
            <a:off x="1276900" y="393900"/>
            <a:ext cx="3010200" cy="6003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t>Severity 3 trends </a:t>
            </a:r>
            <a:endParaRPr sz="3000"/>
          </a:p>
        </p:txBody>
      </p:sp>
      <p:pic>
        <p:nvPicPr>
          <p:cNvPr id="473" name="Google Shape;473;p66"/>
          <p:cNvPicPr preferRelativeResize="0"/>
          <p:nvPr/>
        </p:nvPicPr>
        <p:blipFill>
          <a:blip r:embed="rId3">
            <a:alphaModFix/>
          </a:blip>
          <a:stretch>
            <a:fillRect/>
          </a:stretch>
        </p:blipFill>
        <p:spPr>
          <a:xfrm>
            <a:off x="390100" y="1231675"/>
            <a:ext cx="4783800" cy="2585700"/>
          </a:xfrm>
          <a:prstGeom prst="roundRect">
            <a:avLst>
              <a:gd fmla="val 16667" name="adj"/>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7"/>
          <p:cNvSpPr txBox="1"/>
          <p:nvPr>
            <p:ph type="title"/>
          </p:nvPr>
        </p:nvSpPr>
        <p:spPr>
          <a:xfrm>
            <a:off x="5439475" y="228600"/>
            <a:ext cx="3534600" cy="126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Frequent violations</a:t>
            </a:r>
            <a:r>
              <a:rPr lang="en"/>
              <a:t> (21) </a:t>
            </a:r>
            <a:endParaRPr/>
          </a:p>
        </p:txBody>
      </p:sp>
      <p:sp>
        <p:nvSpPr>
          <p:cNvPr id="479" name="Google Shape;479;p67"/>
          <p:cNvSpPr txBox="1"/>
          <p:nvPr>
            <p:ph idx="6" type="body"/>
          </p:nvPr>
        </p:nvSpPr>
        <p:spPr>
          <a:xfrm>
            <a:off x="5544000" y="1569775"/>
            <a:ext cx="3249000" cy="3447900"/>
          </a:xfrm>
          <a:prstGeom prst="rect">
            <a:avLst/>
          </a:prstGeom>
        </p:spPr>
        <p:txBody>
          <a:bodyPr anchorCtr="0" anchor="t" bIns="0" lIns="0" spcFirstLastPara="1" rIns="0" wrap="square" tIns="0">
            <a:spAutoFit/>
          </a:bodyPr>
          <a:lstStyle/>
          <a:p>
            <a:pPr indent="-317500" lvl="0" marL="457200" rtl="0" algn="l">
              <a:spcBef>
                <a:spcPts val="0"/>
              </a:spcBef>
              <a:spcAft>
                <a:spcPts val="0"/>
              </a:spcAft>
              <a:buSzPts val="1400"/>
              <a:buChar char="●"/>
            </a:pPr>
            <a:r>
              <a:rPr lang="en" sz="1400"/>
              <a:t>H3: Control and freedom</a:t>
            </a:r>
            <a:r>
              <a:rPr lang="en" sz="1400"/>
              <a:t> </a:t>
            </a:r>
            <a:endParaRPr sz="1400"/>
          </a:p>
          <a:p>
            <a:pPr indent="-317500" lvl="1" marL="914400" rtl="0" algn="l">
              <a:spcBef>
                <a:spcPts val="0"/>
              </a:spcBef>
              <a:spcAft>
                <a:spcPts val="0"/>
              </a:spcAft>
              <a:buSzPts val="1400"/>
              <a:buChar char="○"/>
            </a:pPr>
            <a:r>
              <a:rPr lang="en" sz="1400"/>
              <a:t>Ensure that users can delete/go back when they’ve done an action.</a:t>
            </a:r>
            <a:endParaRPr sz="1400"/>
          </a:p>
          <a:p>
            <a:pPr indent="-317500" lvl="0" marL="457200" rtl="0" algn="l">
              <a:spcBef>
                <a:spcPts val="0"/>
              </a:spcBef>
              <a:spcAft>
                <a:spcPts val="0"/>
              </a:spcAft>
              <a:buSzPts val="1400"/>
              <a:buChar char="●"/>
            </a:pPr>
            <a:r>
              <a:rPr lang="en" sz="1400"/>
              <a:t>H4: Consistency </a:t>
            </a:r>
            <a:endParaRPr sz="1400"/>
          </a:p>
          <a:p>
            <a:pPr indent="-317500" lvl="1" marL="914400" rtl="0" algn="l">
              <a:spcBef>
                <a:spcPts val="0"/>
              </a:spcBef>
              <a:spcAft>
                <a:spcPts val="0"/>
              </a:spcAft>
              <a:buSzPts val="1400"/>
              <a:buChar char="○"/>
            </a:pPr>
            <a:r>
              <a:rPr lang="en" sz="1400"/>
              <a:t>Ensure that terminology and wording is consistent.</a:t>
            </a:r>
            <a:endParaRPr sz="1400"/>
          </a:p>
          <a:p>
            <a:pPr indent="-317500" lvl="0" marL="457200" rtl="0" algn="l">
              <a:spcBef>
                <a:spcPts val="0"/>
              </a:spcBef>
              <a:spcAft>
                <a:spcPts val="0"/>
              </a:spcAft>
              <a:buSzPts val="1400"/>
              <a:buChar char="●"/>
            </a:pPr>
            <a:r>
              <a:rPr lang="en" sz="1400"/>
              <a:t>H5: Error prevention </a:t>
            </a:r>
            <a:endParaRPr sz="1400"/>
          </a:p>
          <a:p>
            <a:pPr indent="-317500" lvl="1" marL="914400" rtl="0" algn="l">
              <a:spcBef>
                <a:spcPts val="0"/>
              </a:spcBef>
              <a:spcAft>
                <a:spcPts val="0"/>
              </a:spcAft>
              <a:buSzPts val="1400"/>
              <a:buChar char="○"/>
            </a:pPr>
            <a:r>
              <a:rPr lang="en" sz="1400"/>
              <a:t>Ensure that there are error screens for wrong actions. </a:t>
            </a:r>
            <a:endParaRPr sz="1400"/>
          </a:p>
          <a:p>
            <a:pPr indent="-317500" lvl="0" marL="457200" rtl="0" algn="l">
              <a:spcBef>
                <a:spcPts val="0"/>
              </a:spcBef>
              <a:spcAft>
                <a:spcPts val="0"/>
              </a:spcAft>
              <a:buSzPts val="1400"/>
              <a:buChar char="●"/>
            </a:pPr>
            <a:r>
              <a:rPr lang="en" sz="1400"/>
              <a:t>H6: Recognition not recall </a:t>
            </a:r>
            <a:endParaRPr sz="1400"/>
          </a:p>
          <a:p>
            <a:pPr indent="-317500" lvl="1" marL="914400" rtl="0" algn="l">
              <a:spcBef>
                <a:spcPts val="0"/>
              </a:spcBef>
              <a:spcAft>
                <a:spcPts val="0"/>
              </a:spcAft>
              <a:buSzPts val="1400"/>
              <a:buChar char="○"/>
            </a:pPr>
            <a:r>
              <a:rPr lang="en" sz="1400"/>
              <a:t>Make it clear the format options for the AI organization feature. </a:t>
            </a:r>
            <a:endParaRPr sz="1400"/>
          </a:p>
          <a:p>
            <a:pPr indent="-317500" lvl="0" marL="457200" rtl="0" algn="l">
              <a:spcBef>
                <a:spcPts val="0"/>
              </a:spcBef>
              <a:spcAft>
                <a:spcPts val="0"/>
              </a:spcAft>
              <a:buSzPts val="1400"/>
              <a:buChar char="●"/>
            </a:pPr>
            <a:r>
              <a:rPr lang="en" sz="1400"/>
              <a:t>H7: Efficiency of use </a:t>
            </a:r>
            <a:endParaRPr sz="1400"/>
          </a:p>
          <a:p>
            <a:pPr indent="-317500" lvl="1" marL="914400" rtl="0" algn="l">
              <a:spcBef>
                <a:spcPts val="0"/>
              </a:spcBef>
              <a:spcAft>
                <a:spcPts val="0"/>
              </a:spcAft>
              <a:buSzPts val="1400"/>
              <a:buChar char="○"/>
            </a:pPr>
            <a:r>
              <a:rPr lang="en" sz="1400"/>
              <a:t>Make it easy to add many sources at once. </a:t>
            </a:r>
            <a:endParaRPr sz="1400"/>
          </a:p>
        </p:txBody>
      </p:sp>
      <p:sp>
        <p:nvSpPr>
          <p:cNvPr id="480" name="Google Shape;480;p67"/>
          <p:cNvSpPr txBox="1"/>
          <p:nvPr>
            <p:ph type="title"/>
          </p:nvPr>
        </p:nvSpPr>
        <p:spPr>
          <a:xfrm>
            <a:off x="1276900" y="393900"/>
            <a:ext cx="3010200" cy="6003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t>Severity 3 trends </a:t>
            </a:r>
            <a:endParaRPr sz="3000"/>
          </a:p>
        </p:txBody>
      </p:sp>
      <p:pic>
        <p:nvPicPr>
          <p:cNvPr id="481" name="Google Shape;481;p67"/>
          <p:cNvPicPr preferRelativeResize="0"/>
          <p:nvPr/>
        </p:nvPicPr>
        <p:blipFill>
          <a:blip r:embed="rId3">
            <a:alphaModFix/>
          </a:blip>
          <a:stretch>
            <a:fillRect/>
          </a:stretch>
        </p:blipFill>
        <p:spPr>
          <a:xfrm>
            <a:off x="390100" y="1259100"/>
            <a:ext cx="4783800" cy="2625300"/>
          </a:xfrm>
          <a:prstGeom prst="roundRect">
            <a:avLst>
              <a:gd fmla="val 16667" name="adj"/>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8"/>
          <p:cNvSpPr txBox="1"/>
          <p:nvPr>
            <p:ph type="title"/>
          </p:nvPr>
        </p:nvSpPr>
        <p:spPr>
          <a:xfrm>
            <a:off x="5439475" y="228600"/>
            <a:ext cx="3534600" cy="126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Individual changes</a:t>
            </a:r>
            <a:r>
              <a:rPr lang="en"/>
              <a:t> (6) </a:t>
            </a:r>
            <a:endParaRPr/>
          </a:p>
        </p:txBody>
      </p:sp>
      <p:sp>
        <p:nvSpPr>
          <p:cNvPr id="487" name="Google Shape;487;p68"/>
          <p:cNvSpPr txBox="1"/>
          <p:nvPr>
            <p:ph idx="6" type="body"/>
          </p:nvPr>
        </p:nvSpPr>
        <p:spPr>
          <a:xfrm>
            <a:off x="5544000" y="1593400"/>
            <a:ext cx="3249000" cy="1723800"/>
          </a:xfrm>
          <a:prstGeom prst="rect">
            <a:avLst/>
          </a:prstGeom>
        </p:spPr>
        <p:txBody>
          <a:bodyPr anchorCtr="0" anchor="t" bIns="0" lIns="0" spcFirstLastPara="1" rIns="0" wrap="square" tIns="0">
            <a:spAutoFit/>
          </a:bodyPr>
          <a:lstStyle/>
          <a:p>
            <a:pPr indent="-317500" lvl="0" marL="457200" rtl="0" algn="l">
              <a:spcBef>
                <a:spcPts val="0"/>
              </a:spcBef>
              <a:spcAft>
                <a:spcPts val="0"/>
              </a:spcAft>
              <a:buSzPts val="1400"/>
              <a:buChar char="●"/>
            </a:pPr>
            <a:r>
              <a:rPr lang="en" sz="1400"/>
              <a:t>Make it clear which options are optional/mandatory when adding a source. </a:t>
            </a:r>
            <a:endParaRPr sz="1400"/>
          </a:p>
          <a:p>
            <a:pPr indent="-317500" lvl="0" marL="457200" rtl="0" algn="l">
              <a:spcBef>
                <a:spcPts val="0"/>
              </a:spcBef>
              <a:spcAft>
                <a:spcPts val="0"/>
              </a:spcAft>
              <a:buSzPts val="1400"/>
              <a:buChar char="●"/>
            </a:pPr>
            <a:r>
              <a:rPr lang="en" sz="1400"/>
              <a:t>Clarify the concept of connecting sparks </a:t>
            </a:r>
            <a:endParaRPr sz="1400"/>
          </a:p>
          <a:p>
            <a:pPr indent="-317500" lvl="0" marL="457200" rtl="0" algn="l">
              <a:spcBef>
                <a:spcPts val="0"/>
              </a:spcBef>
              <a:spcAft>
                <a:spcPts val="0"/>
              </a:spcAft>
              <a:buSzPts val="1400"/>
              <a:buChar char="●"/>
            </a:pPr>
            <a:r>
              <a:rPr lang="en" sz="1400"/>
              <a:t>Add success messages after adding a spark </a:t>
            </a:r>
            <a:endParaRPr sz="1400"/>
          </a:p>
          <a:p>
            <a:pPr indent="-317500" lvl="0" marL="457200" rtl="0" algn="l">
              <a:spcBef>
                <a:spcPts val="0"/>
              </a:spcBef>
              <a:spcAft>
                <a:spcPts val="0"/>
              </a:spcAft>
              <a:buSzPts val="1400"/>
              <a:buChar char="●"/>
            </a:pPr>
            <a:r>
              <a:rPr lang="en" sz="1400"/>
              <a:t>Include failed upload screens </a:t>
            </a:r>
            <a:endParaRPr sz="1400"/>
          </a:p>
        </p:txBody>
      </p:sp>
      <p:sp>
        <p:nvSpPr>
          <p:cNvPr id="488" name="Google Shape;488;p68"/>
          <p:cNvSpPr txBox="1"/>
          <p:nvPr>
            <p:ph type="title"/>
          </p:nvPr>
        </p:nvSpPr>
        <p:spPr>
          <a:xfrm>
            <a:off x="1276900" y="393900"/>
            <a:ext cx="3010200" cy="6003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000"/>
              <a:t>Severity 3 trends </a:t>
            </a:r>
            <a:endParaRPr sz="3000"/>
          </a:p>
        </p:txBody>
      </p:sp>
      <p:pic>
        <p:nvPicPr>
          <p:cNvPr id="489" name="Google Shape;489;p68"/>
          <p:cNvPicPr preferRelativeResize="0"/>
          <p:nvPr/>
        </p:nvPicPr>
        <p:blipFill>
          <a:blip r:embed="rId3">
            <a:alphaModFix/>
          </a:blip>
          <a:stretch>
            <a:fillRect/>
          </a:stretch>
        </p:blipFill>
        <p:spPr>
          <a:xfrm>
            <a:off x="390100" y="1259100"/>
            <a:ext cx="4783800" cy="2665200"/>
          </a:xfrm>
          <a:prstGeom prst="roundRect">
            <a:avLst>
              <a:gd fmla="val 16667" name="adj"/>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9"/>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Key Takeaways </a:t>
            </a:r>
            <a:endParaRPr/>
          </a:p>
        </p:txBody>
      </p:sp>
      <p:sp>
        <p:nvSpPr>
          <p:cNvPr id="495" name="Google Shape;495;p69"/>
          <p:cNvSpPr txBox="1"/>
          <p:nvPr>
            <p:ph idx="6" type="body"/>
          </p:nvPr>
        </p:nvSpPr>
        <p:spPr>
          <a:xfrm>
            <a:off x="437650" y="1338300"/>
            <a:ext cx="8391000" cy="3617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500"/>
              <a:t>The primary issue was in H4, a lack of </a:t>
            </a:r>
            <a:r>
              <a:rPr b="1" lang="en" sz="1500"/>
              <a:t>consistency in visual aesthetic and terms</a:t>
            </a:r>
            <a:r>
              <a:rPr lang="en" sz="1500"/>
              <a:t>. This appeared in the </a:t>
            </a:r>
            <a:r>
              <a:rPr lang="en" sz="1500"/>
              <a:t>prototype</a:t>
            </a:r>
            <a:r>
              <a:rPr lang="en" sz="1500"/>
              <a:t> in </a:t>
            </a:r>
            <a:r>
              <a:rPr lang="en" sz="1500"/>
              <a:t>instances</a:t>
            </a:r>
            <a:r>
              <a:rPr lang="en" sz="1500"/>
              <a:t> such as:</a:t>
            </a:r>
            <a:endParaRPr sz="1500"/>
          </a:p>
          <a:p>
            <a:pPr indent="-323850" lvl="0" marL="457200" rtl="0" algn="l">
              <a:spcBef>
                <a:spcPts val="800"/>
              </a:spcBef>
              <a:spcAft>
                <a:spcPts val="0"/>
              </a:spcAft>
              <a:buSzPts val="1500"/>
              <a:buChar char="●"/>
            </a:pPr>
            <a:r>
              <a:rPr lang="en" sz="1500"/>
              <a:t>Terms like Sparklette, Board, and Connection were inconsistently defined</a:t>
            </a:r>
            <a:endParaRPr sz="1500"/>
          </a:p>
          <a:p>
            <a:pPr indent="-323850" lvl="0" marL="457200" rtl="0" algn="l">
              <a:spcBef>
                <a:spcPts val="0"/>
              </a:spcBef>
              <a:spcAft>
                <a:spcPts val="0"/>
              </a:spcAft>
              <a:buSzPts val="1500"/>
              <a:buChar char="●"/>
            </a:pPr>
            <a:r>
              <a:rPr lang="en" sz="1500"/>
              <a:t>Visual inconsistency of sparks on the community page</a:t>
            </a:r>
            <a:endParaRPr sz="1500"/>
          </a:p>
          <a:p>
            <a:pPr indent="-323850" lvl="0" marL="457200" rtl="0" algn="l">
              <a:spcBef>
                <a:spcPts val="0"/>
              </a:spcBef>
              <a:spcAft>
                <a:spcPts val="0"/>
              </a:spcAft>
              <a:buSzPts val="1500"/>
              <a:buChar char="●"/>
            </a:pPr>
            <a:r>
              <a:rPr lang="en" sz="1500"/>
              <a:t>Buttons labels varying from “Add” vs “Next” vs “Save”</a:t>
            </a:r>
            <a:endParaRPr sz="1500"/>
          </a:p>
          <a:p>
            <a:pPr indent="0" lvl="0" marL="0" rtl="0" algn="l">
              <a:spcBef>
                <a:spcPts val="800"/>
              </a:spcBef>
              <a:spcAft>
                <a:spcPts val="0"/>
              </a:spcAft>
              <a:buClr>
                <a:schemeClr val="lt1"/>
              </a:buClr>
              <a:buSzPts val="1100"/>
              <a:buFont typeface="Arial"/>
              <a:buNone/>
            </a:pPr>
            <a:r>
              <a:t/>
            </a:r>
            <a:endParaRPr sz="1500"/>
          </a:p>
          <a:p>
            <a:pPr indent="0" lvl="0" marL="0" rtl="0" algn="l">
              <a:spcBef>
                <a:spcPts val="800"/>
              </a:spcBef>
              <a:spcAft>
                <a:spcPts val="0"/>
              </a:spcAft>
              <a:buClr>
                <a:schemeClr val="lt1"/>
              </a:buClr>
              <a:buSzPts val="1100"/>
              <a:buFont typeface="Arial"/>
              <a:buNone/>
            </a:pPr>
            <a:r>
              <a:rPr lang="en" sz="1500"/>
              <a:t>Additionally, there were issues of user control and flexibility (H3 + H7). Throughout different workflows, there is a </a:t>
            </a:r>
            <a:r>
              <a:rPr b="1" lang="en" sz="1500"/>
              <a:t>lack of back, cancel, and delete options</a:t>
            </a:r>
            <a:r>
              <a:rPr lang="en" sz="1500"/>
              <a:t>. Workflows that need revision are:</a:t>
            </a:r>
            <a:endParaRPr sz="1500"/>
          </a:p>
          <a:p>
            <a:pPr indent="-323850" lvl="0" marL="457200" rtl="0" algn="l">
              <a:spcBef>
                <a:spcPts val="800"/>
              </a:spcBef>
              <a:spcAft>
                <a:spcPts val="0"/>
              </a:spcAft>
              <a:buSzPts val="1500"/>
              <a:buChar char="●"/>
            </a:pPr>
            <a:r>
              <a:rPr lang="en" sz="1500"/>
              <a:t>Deleting a Sparklette</a:t>
            </a:r>
            <a:endParaRPr sz="1500"/>
          </a:p>
          <a:p>
            <a:pPr indent="-323850" lvl="0" marL="457200" rtl="0" algn="l">
              <a:spcBef>
                <a:spcPts val="0"/>
              </a:spcBef>
              <a:spcAft>
                <a:spcPts val="0"/>
              </a:spcAft>
              <a:buSzPts val="1500"/>
              <a:buChar char="●"/>
            </a:pPr>
            <a:r>
              <a:rPr lang="en" sz="1500"/>
              <a:t>Undoing a change on the Sparklette</a:t>
            </a:r>
            <a:endParaRPr sz="1500"/>
          </a:p>
          <a:p>
            <a:pPr indent="-323850" lvl="0" marL="457200" rtl="0" algn="l">
              <a:spcBef>
                <a:spcPts val="0"/>
              </a:spcBef>
              <a:spcAft>
                <a:spcPts val="0"/>
              </a:spcAft>
              <a:buSzPts val="1500"/>
              <a:buChar char="●"/>
            </a:pPr>
            <a:r>
              <a:rPr lang="en" sz="1500"/>
              <a:t>Making a spark public</a:t>
            </a:r>
            <a:endParaRPr sz="1500"/>
          </a:p>
          <a:p>
            <a:pPr indent="0" lvl="0" marL="0" rtl="0" algn="l">
              <a:spcBef>
                <a:spcPts val="800"/>
              </a:spcBef>
              <a:spcAft>
                <a:spcPts val="0"/>
              </a:spcAft>
              <a:buClr>
                <a:schemeClr val="lt1"/>
              </a:buClr>
              <a:buSzPts val="1100"/>
              <a:buFont typeface="Arial"/>
              <a:buNone/>
            </a:pPr>
            <a:r>
              <a:t/>
            </a:r>
            <a:endParaRPr sz="1500"/>
          </a:p>
          <a:p>
            <a:pPr indent="0" lvl="0" marL="0" rtl="0" algn="l">
              <a:spcBef>
                <a:spcPts val="800"/>
              </a:spcBef>
              <a:spcAft>
                <a:spcPts val="800"/>
              </a:spcAft>
              <a:buNone/>
            </a:pPr>
            <a:r>
              <a:rPr lang="en" sz="1500"/>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0"/>
          <p:cNvSpPr txBox="1"/>
          <p:nvPr>
            <p:ph type="title"/>
          </p:nvPr>
        </p:nvSpPr>
        <p:spPr>
          <a:xfrm>
            <a:off x="420050" y="1309404"/>
            <a:ext cx="5944800" cy="3103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Revised UI Designs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71"/>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Usability goals</a:t>
            </a:r>
            <a:endParaRPr/>
          </a:p>
        </p:txBody>
      </p:sp>
      <p:sp>
        <p:nvSpPr>
          <p:cNvPr id="506" name="Google Shape;506;p71"/>
          <p:cNvSpPr txBox="1"/>
          <p:nvPr/>
        </p:nvSpPr>
        <p:spPr>
          <a:xfrm>
            <a:off x="512075" y="1462575"/>
            <a:ext cx="3627900" cy="337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u="sng">
                <a:solidFill>
                  <a:srgbClr val="000000"/>
                </a:solidFill>
                <a:latin typeface="Afacad Flux"/>
                <a:ea typeface="Afacad Flux"/>
                <a:cs typeface="Afacad Flux"/>
                <a:sym typeface="Afacad Flux"/>
              </a:rPr>
              <a:t>Flexible:</a:t>
            </a:r>
            <a:r>
              <a:rPr lang="en">
                <a:solidFill>
                  <a:srgbClr val="000000"/>
                </a:solidFill>
                <a:latin typeface="Afacad Flux"/>
                <a:ea typeface="Afacad Flux"/>
                <a:cs typeface="Afacad Flux"/>
                <a:sym typeface="Afacad Flux"/>
              </a:rPr>
              <a:t> able to accommodate different artists’ workflows, taking into account different sources of inspiration and organization preferences.</a:t>
            </a:r>
            <a:endParaRPr>
              <a:solidFill>
                <a:srgbClr val="000000"/>
              </a:solidFill>
              <a:latin typeface="Afacad Flux"/>
              <a:ea typeface="Afacad Flux"/>
              <a:cs typeface="Afacad Flux"/>
              <a:sym typeface="Afacad Flux"/>
            </a:endParaRPr>
          </a:p>
          <a:p>
            <a:pPr indent="-317500" lvl="0" marL="4572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Accept different medium inputs in the upload menu</a:t>
            </a:r>
            <a:endParaRPr>
              <a:solidFill>
                <a:srgbClr val="000000"/>
              </a:solidFill>
              <a:latin typeface="Afacad Flux"/>
              <a:ea typeface="Afacad Flux"/>
              <a:cs typeface="Afacad Flux"/>
              <a:sym typeface="Afacad Flux"/>
            </a:endParaRPr>
          </a:p>
          <a:p>
            <a:pPr indent="-317500" lvl="0" marL="4572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Customizable free form organization on the Sparklette</a:t>
            </a:r>
            <a:endParaRPr>
              <a:solidFill>
                <a:srgbClr val="000000"/>
              </a:solidFill>
              <a:latin typeface="Afacad Flux"/>
              <a:ea typeface="Afacad Flux"/>
              <a:cs typeface="Afacad Flux"/>
              <a:sym typeface="Afacad Flux"/>
            </a:endParaRPr>
          </a:p>
          <a:p>
            <a:pPr indent="-317500" lvl="0" marL="4572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Interactable elements from within Sparklette to support artists’ organization</a:t>
            </a:r>
            <a:endParaRPr>
              <a:solidFill>
                <a:srgbClr val="000000"/>
              </a:solidFill>
              <a:latin typeface="Afacad Flux"/>
              <a:ea typeface="Afacad Flux"/>
              <a:cs typeface="Afacad Flux"/>
              <a:sym typeface="Afacad Flux"/>
            </a:endParaRPr>
          </a:p>
          <a:p>
            <a:pPr indent="-317500" lvl="1" marL="9144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Linking sparks on a </a:t>
            </a:r>
            <a:r>
              <a:rPr lang="en">
                <a:latin typeface="Afacad Flux"/>
                <a:ea typeface="Afacad Flux"/>
                <a:cs typeface="Afacad Flux"/>
                <a:sym typeface="Afacad Flux"/>
              </a:rPr>
              <a:t>sparklette</a:t>
            </a:r>
            <a:endParaRPr>
              <a:solidFill>
                <a:srgbClr val="000000"/>
              </a:solidFill>
              <a:latin typeface="Afacad Flux"/>
              <a:ea typeface="Afacad Flux"/>
              <a:cs typeface="Afacad Flux"/>
              <a:sym typeface="Afacad Flux"/>
            </a:endParaRPr>
          </a:p>
          <a:p>
            <a:pPr indent="-317500" lvl="1" marL="9144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Saving songs as lyrics, album cover, or just the title</a:t>
            </a:r>
            <a:endParaRPr>
              <a:solidFill>
                <a:srgbClr val="000000"/>
              </a:solidFill>
              <a:latin typeface="Afacad Flux"/>
              <a:ea typeface="Afacad Flux"/>
              <a:cs typeface="Afacad Flux"/>
              <a:sym typeface="Afacad Flux"/>
            </a:endParaRPr>
          </a:p>
          <a:p>
            <a:pPr indent="0" lvl="0" marL="0" rtl="0" algn="l">
              <a:lnSpc>
                <a:spcPct val="115000"/>
              </a:lnSpc>
              <a:spcBef>
                <a:spcPts val="0"/>
              </a:spcBef>
              <a:spcAft>
                <a:spcPts val="0"/>
              </a:spcAft>
              <a:buNone/>
            </a:pPr>
            <a:r>
              <a:t/>
            </a:r>
            <a:endParaRPr>
              <a:solidFill>
                <a:srgbClr val="000000"/>
              </a:solidFill>
              <a:latin typeface="Afacad Flux"/>
              <a:ea typeface="Afacad Flux"/>
              <a:cs typeface="Afacad Flux"/>
              <a:sym typeface="Afacad Flux"/>
            </a:endParaRPr>
          </a:p>
        </p:txBody>
      </p:sp>
      <p:sp>
        <p:nvSpPr>
          <p:cNvPr id="507" name="Google Shape;507;p71"/>
          <p:cNvSpPr txBox="1"/>
          <p:nvPr/>
        </p:nvSpPr>
        <p:spPr>
          <a:xfrm>
            <a:off x="4525050" y="1462575"/>
            <a:ext cx="3915900" cy="263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u="sng">
                <a:solidFill>
                  <a:srgbClr val="000000"/>
                </a:solidFill>
                <a:latin typeface="Afacad Flux"/>
                <a:ea typeface="Afacad Flux"/>
                <a:cs typeface="Afacad Flux"/>
                <a:sym typeface="Afacad Flux"/>
              </a:rPr>
              <a:t>Efficient:</a:t>
            </a:r>
            <a:r>
              <a:rPr lang="en">
                <a:solidFill>
                  <a:srgbClr val="000000"/>
                </a:solidFill>
                <a:latin typeface="Afacad Flux"/>
                <a:ea typeface="Afacad Flux"/>
                <a:cs typeface="Afacad Flux"/>
                <a:sym typeface="Afacad Flux"/>
              </a:rPr>
              <a:t> The user is able to easily perform key tasks throughout the app</a:t>
            </a:r>
            <a:endParaRPr>
              <a:solidFill>
                <a:srgbClr val="000000"/>
              </a:solidFill>
              <a:latin typeface="Afacad Flux"/>
              <a:ea typeface="Afacad Flux"/>
              <a:cs typeface="Afacad Flux"/>
              <a:sym typeface="Afacad Flux"/>
            </a:endParaRPr>
          </a:p>
          <a:p>
            <a:pPr indent="-317500" lvl="0" marL="4572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Adding a spark must be accessible on any screen</a:t>
            </a:r>
            <a:endParaRPr>
              <a:solidFill>
                <a:srgbClr val="000000"/>
              </a:solidFill>
              <a:latin typeface="Afacad Flux"/>
              <a:ea typeface="Afacad Flux"/>
              <a:cs typeface="Afacad Flux"/>
              <a:sym typeface="Afacad Flux"/>
            </a:endParaRPr>
          </a:p>
          <a:p>
            <a:pPr indent="-317500" lvl="0" marL="4572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Streamlining the process of adding a spark within the project already to reduce clicks needed to add it</a:t>
            </a:r>
            <a:endParaRPr>
              <a:solidFill>
                <a:srgbClr val="000000"/>
              </a:solidFill>
              <a:latin typeface="Afacad Flux"/>
              <a:ea typeface="Afacad Flux"/>
              <a:cs typeface="Afacad Flux"/>
              <a:sym typeface="Afacad Flux"/>
            </a:endParaRPr>
          </a:p>
          <a:p>
            <a:pPr indent="-317500" lvl="0" marL="457200" rtl="0" algn="l">
              <a:lnSpc>
                <a:spcPct val="115000"/>
              </a:lnSpc>
              <a:spcBef>
                <a:spcPts val="0"/>
              </a:spcBef>
              <a:spcAft>
                <a:spcPts val="0"/>
              </a:spcAft>
              <a:buClr>
                <a:srgbClr val="000000"/>
              </a:buClr>
              <a:buSzPts val="1400"/>
              <a:buFont typeface="Afacad Flux"/>
              <a:buChar char="●"/>
            </a:pPr>
            <a:r>
              <a:rPr lang="en">
                <a:solidFill>
                  <a:srgbClr val="000000"/>
                </a:solidFill>
                <a:latin typeface="Afacad Flux"/>
                <a:ea typeface="Afacad Flux"/>
                <a:cs typeface="Afacad Flux"/>
                <a:sym typeface="Afacad Flux"/>
              </a:rPr>
              <a:t>Leverage AI to perform smart organization on sparks </a:t>
            </a:r>
            <a:endParaRPr>
              <a:solidFill>
                <a:srgbClr val="000000"/>
              </a:solidFill>
              <a:latin typeface="Afacad Flux"/>
              <a:ea typeface="Afacad Flux"/>
              <a:cs typeface="Afacad Flux"/>
              <a:sym typeface="Afacad Flux"/>
            </a:endParaRPr>
          </a:p>
          <a:p>
            <a:pPr indent="0" lvl="0" marL="0" rtl="0" algn="l">
              <a:lnSpc>
                <a:spcPct val="115000"/>
              </a:lnSpc>
              <a:spcBef>
                <a:spcPts val="0"/>
              </a:spcBef>
              <a:spcAft>
                <a:spcPts val="0"/>
              </a:spcAft>
              <a:buNone/>
            </a:pPr>
            <a:r>
              <a:t/>
            </a:r>
            <a:endParaRPr>
              <a:solidFill>
                <a:srgbClr val="000000"/>
              </a:solidFill>
              <a:latin typeface="Afacad Flux"/>
              <a:ea typeface="Afacad Flux"/>
              <a:cs typeface="Afacad Flux"/>
              <a:sym typeface="Afacad Flux"/>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72"/>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1</a:t>
            </a:r>
            <a:endParaRPr sz="3000"/>
          </a:p>
        </p:txBody>
      </p:sp>
      <p:sp>
        <p:nvSpPr>
          <p:cNvPr id="513" name="Google Shape;513;p72"/>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514" name="Google Shape;514;p72"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515" name="Google Shape;515;p72"/>
          <p:cNvSpPr txBox="1"/>
          <p:nvPr/>
        </p:nvSpPr>
        <p:spPr>
          <a:xfrm>
            <a:off x="518400" y="1727600"/>
            <a:ext cx="7848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H1: There is no indication whether a text is editable or not. </a:t>
            </a:r>
            <a:endParaRPr b="1" sz="3500">
              <a:latin typeface="Afacad Flux"/>
              <a:ea typeface="Afacad Flux"/>
              <a:cs typeface="Afacad Flux"/>
              <a:sym typeface="Afacad Flux"/>
            </a:endParaRPr>
          </a:p>
        </p:txBody>
      </p:sp>
      <p:sp>
        <p:nvSpPr>
          <p:cNvPr id="516" name="Google Shape;516;p72"/>
          <p:cNvSpPr txBox="1"/>
          <p:nvPr/>
        </p:nvSpPr>
        <p:spPr>
          <a:xfrm>
            <a:off x="518400" y="3058325"/>
            <a:ext cx="5673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Giving a recording a name when adding a recording has no indicator that the name of the recording is editable</a:t>
            </a:r>
            <a:endParaRPr sz="2000">
              <a:latin typeface="Afacad Flux"/>
              <a:ea typeface="Afacad Flux"/>
              <a:cs typeface="Afacad Flux"/>
              <a:sym typeface="Afacad Flux"/>
            </a:endParaRPr>
          </a:p>
        </p:txBody>
      </p:sp>
      <p:sp>
        <p:nvSpPr>
          <p:cNvPr id="517" name="Google Shape;517;p72"/>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3-4 </a:t>
            </a:r>
            <a:endParaRPr sz="1700">
              <a:solidFill>
                <a:srgbClr val="66666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73"/>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523" name="Google Shape;523;p73"/>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524" name="Google Shape;524;p73"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pic>
        <p:nvPicPr>
          <p:cNvPr id="525" name="Google Shape;525;p73"/>
          <p:cNvPicPr preferRelativeResize="0"/>
          <p:nvPr/>
        </p:nvPicPr>
        <p:blipFill rotWithShape="1">
          <a:blip r:embed="rId4">
            <a:alphaModFix/>
          </a:blip>
          <a:srcRect b="3972" l="9289" r="10627" t="4082"/>
          <a:stretch/>
        </p:blipFill>
        <p:spPr>
          <a:xfrm>
            <a:off x="4100750" y="1448425"/>
            <a:ext cx="1386000" cy="3101400"/>
          </a:xfrm>
          <a:prstGeom prst="roundRect">
            <a:avLst>
              <a:gd fmla="val 16667" name="adj"/>
            </a:avLst>
          </a:prstGeom>
          <a:noFill/>
          <a:ln>
            <a:noFill/>
          </a:ln>
        </p:spPr>
      </p:pic>
      <p:pic>
        <p:nvPicPr>
          <p:cNvPr id="526" name="Google Shape;526;p73"/>
          <p:cNvPicPr preferRelativeResize="0"/>
          <p:nvPr/>
        </p:nvPicPr>
        <p:blipFill rotWithShape="1">
          <a:blip r:embed="rId5">
            <a:alphaModFix/>
          </a:blip>
          <a:srcRect b="4810" l="8808" r="11114" t="3740"/>
          <a:stretch/>
        </p:blipFill>
        <p:spPr>
          <a:xfrm>
            <a:off x="6233100" y="1448425"/>
            <a:ext cx="1386000" cy="3062100"/>
          </a:xfrm>
          <a:prstGeom prst="roundRect">
            <a:avLst>
              <a:gd fmla="val 16667" name="adj"/>
            </a:avLst>
          </a:prstGeom>
          <a:noFill/>
          <a:ln>
            <a:noFill/>
          </a:ln>
        </p:spPr>
      </p:pic>
      <p:sp>
        <p:nvSpPr>
          <p:cNvPr id="527" name="Google Shape;527;p73"/>
          <p:cNvSpPr txBox="1"/>
          <p:nvPr/>
        </p:nvSpPr>
        <p:spPr>
          <a:xfrm>
            <a:off x="4363875" y="7102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528" name="Google Shape;528;p73"/>
          <p:cNvSpPr txBox="1"/>
          <p:nvPr/>
        </p:nvSpPr>
        <p:spPr>
          <a:xfrm>
            <a:off x="6504625" y="7102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a:t>
            </a:r>
            <a:r>
              <a:rPr lang="en" sz="2000">
                <a:latin typeface="Afacad Flux"/>
                <a:ea typeface="Afacad Flux"/>
                <a:cs typeface="Afacad Flux"/>
                <a:sym typeface="Afacad Flux"/>
              </a:rPr>
              <a:t> </a:t>
            </a:r>
            <a:endParaRPr sz="2000">
              <a:latin typeface="Afacad Flux"/>
              <a:ea typeface="Afacad Flux"/>
              <a:cs typeface="Afacad Flux"/>
              <a:sym typeface="Afacad Flux"/>
            </a:endParaRPr>
          </a:p>
        </p:txBody>
      </p:sp>
      <p:sp>
        <p:nvSpPr>
          <p:cNvPr id="529" name="Google Shape;529;p73"/>
          <p:cNvSpPr txBox="1"/>
          <p:nvPr/>
        </p:nvSpPr>
        <p:spPr>
          <a:xfrm>
            <a:off x="529900" y="1202800"/>
            <a:ext cx="3000000" cy="315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Added a line under the default text</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makes it clearer to the user that the text can be edited while still maintaining a clean aesthetic. </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highlight>
                  <a:schemeClr val="lt2"/>
                </a:highlight>
                <a:latin typeface="Afacad Flux"/>
                <a:ea typeface="Afacad Flux"/>
                <a:cs typeface="Afacad Flux"/>
                <a:sym typeface="Afacad Flux"/>
              </a:rPr>
              <a:t>Aligns</a:t>
            </a:r>
            <a:r>
              <a:rPr lang="en" sz="1700">
                <a:highlight>
                  <a:schemeClr val="lt2"/>
                </a:highlight>
                <a:latin typeface="Afacad Flux"/>
                <a:ea typeface="Afacad Flux"/>
                <a:cs typeface="Afacad Flux"/>
                <a:sym typeface="Afacad Flux"/>
              </a:rPr>
              <a:t> with our goal of flexibility</a:t>
            </a:r>
            <a:r>
              <a:rPr lang="en" sz="1700">
                <a:latin typeface="Afacad Flux"/>
                <a:ea typeface="Afacad Flux"/>
                <a:cs typeface="Afacad Flux"/>
                <a:sym typeface="Afacad Flux"/>
              </a:rPr>
              <a:t>: Users are able to edit the names of their multimedia sources. </a:t>
            </a:r>
            <a:endParaRPr sz="1700">
              <a:latin typeface="Afacad Flux"/>
              <a:ea typeface="Afacad Flux"/>
              <a:cs typeface="Afacad Flux"/>
              <a:sym typeface="Afacad Flux"/>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74"/>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535" name="Google Shape;535;p74"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536" name="Google Shape;536;p74"/>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2</a:t>
            </a:r>
            <a:endParaRPr sz="3000"/>
          </a:p>
        </p:txBody>
      </p:sp>
      <p:sp>
        <p:nvSpPr>
          <p:cNvPr id="537" name="Google Shape;537;p74"/>
          <p:cNvSpPr txBox="1"/>
          <p:nvPr/>
        </p:nvSpPr>
        <p:spPr>
          <a:xfrm>
            <a:off x="518400" y="1727600"/>
            <a:ext cx="78480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H3: No ability to undo/cancel</a:t>
            </a:r>
            <a:endParaRPr b="1" sz="3500">
              <a:latin typeface="Afacad Flux"/>
              <a:ea typeface="Afacad Flux"/>
              <a:cs typeface="Afacad Flux"/>
              <a:sym typeface="Afacad Flux"/>
            </a:endParaRPr>
          </a:p>
        </p:txBody>
      </p:sp>
      <p:sp>
        <p:nvSpPr>
          <p:cNvPr id="538" name="Google Shape;538;p74"/>
          <p:cNvSpPr txBox="1"/>
          <p:nvPr/>
        </p:nvSpPr>
        <p:spPr>
          <a:xfrm>
            <a:off x="482050" y="2653025"/>
            <a:ext cx="7744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Users are not able to cancel/undo actions that they do within the sparklette (such as organizing with AI). </a:t>
            </a:r>
            <a:endParaRPr sz="2000">
              <a:latin typeface="Afacad Flux"/>
              <a:ea typeface="Afacad Flux"/>
              <a:cs typeface="Afacad Flux"/>
              <a:sym typeface="Afacad Flux"/>
            </a:endParaRPr>
          </a:p>
        </p:txBody>
      </p:sp>
      <p:sp>
        <p:nvSpPr>
          <p:cNvPr id="539" name="Google Shape;539;p74"/>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4 </a:t>
            </a:r>
            <a:endParaRPr sz="1700">
              <a:solidFill>
                <a:srgbClr val="66666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5"/>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545" name="Google Shape;545;p75"/>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546" name="Google Shape;546;p75"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pic>
        <p:nvPicPr>
          <p:cNvPr id="547" name="Google Shape;547;p75"/>
          <p:cNvPicPr preferRelativeResize="0"/>
          <p:nvPr/>
        </p:nvPicPr>
        <p:blipFill rotWithShape="1">
          <a:blip r:embed="rId4">
            <a:alphaModFix/>
          </a:blip>
          <a:srcRect b="3629" l="8879" r="9507" t="3312"/>
          <a:stretch/>
        </p:blipFill>
        <p:spPr>
          <a:xfrm>
            <a:off x="4372850" y="1202800"/>
            <a:ext cx="1529700" cy="3350400"/>
          </a:xfrm>
          <a:prstGeom prst="roundRect">
            <a:avLst>
              <a:gd fmla="val 16667" name="adj"/>
            </a:avLst>
          </a:prstGeom>
          <a:noFill/>
          <a:ln cap="flat" cmpd="sng" w="19050">
            <a:solidFill>
              <a:schemeClr val="lt1"/>
            </a:solidFill>
            <a:prstDash val="solid"/>
            <a:round/>
            <a:headEnd len="sm" w="sm" type="none"/>
            <a:tailEnd len="sm" w="sm" type="none"/>
          </a:ln>
        </p:spPr>
      </p:pic>
      <p:pic>
        <p:nvPicPr>
          <p:cNvPr id="548" name="Google Shape;548;p75" title="IMG_1654.PNG"/>
          <p:cNvPicPr preferRelativeResize="0"/>
          <p:nvPr/>
        </p:nvPicPr>
        <p:blipFill rotWithShape="1">
          <a:blip r:embed="rId5">
            <a:alphaModFix/>
          </a:blip>
          <a:srcRect b="327" l="0" r="0" t="317"/>
          <a:stretch/>
        </p:blipFill>
        <p:spPr>
          <a:xfrm>
            <a:off x="6515425" y="1202800"/>
            <a:ext cx="1529700" cy="3307800"/>
          </a:xfrm>
          <a:prstGeom prst="roundRect">
            <a:avLst>
              <a:gd fmla="val 16667" name="adj"/>
            </a:avLst>
          </a:prstGeom>
          <a:noFill/>
          <a:ln cap="flat" cmpd="sng" w="19050">
            <a:solidFill>
              <a:schemeClr val="lt1"/>
            </a:solidFill>
            <a:prstDash val="solid"/>
            <a:round/>
            <a:headEnd len="sm" w="sm" type="none"/>
            <a:tailEnd len="sm" w="sm" type="none"/>
          </a:ln>
        </p:spPr>
      </p:pic>
      <p:sp>
        <p:nvSpPr>
          <p:cNvPr id="549" name="Google Shape;549;p75"/>
          <p:cNvSpPr txBox="1"/>
          <p:nvPr/>
        </p:nvSpPr>
        <p:spPr>
          <a:xfrm>
            <a:off x="529900" y="1202800"/>
            <a:ext cx="30000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Added a back and </a:t>
            </a:r>
            <a:r>
              <a:rPr b="1" lang="en" sz="2000">
                <a:latin typeface="Afacad Flux"/>
                <a:ea typeface="Afacad Flux"/>
                <a:cs typeface="Afacad Flux"/>
                <a:sym typeface="Afacad Flux"/>
              </a:rPr>
              <a:t>forward</a:t>
            </a:r>
            <a:r>
              <a:rPr b="1" lang="en" sz="2000">
                <a:latin typeface="Afacad Flux"/>
                <a:ea typeface="Afacad Flux"/>
                <a:cs typeface="Afacad Flux"/>
                <a:sym typeface="Afacad Flux"/>
              </a:rPr>
              <a:t> button </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makes it easy for users to undo their actions within the sparklette. </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highlight>
                  <a:schemeClr val="lt2"/>
                </a:highlight>
                <a:latin typeface="Afacad Flux"/>
                <a:ea typeface="Afacad Flux"/>
                <a:cs typeface="Afacad Flux"/>
                <a:sym typeface="Afacad Flux"/>
              </a:rPr>
              <a:t>Aligns with our goal of flexibility</a:t>
            </a:r>
            <a:r>
              <a:rPr lang="en" sz="1700">
                <a:latin typeface="Afacad Flux"/>
                <a:ea typeface="Afacad Flux"/>
                <a:cs typeface="Afacad Flux"/>
                <a:sym typeface="Afacad Flux"/>
              </a:rPr>
              <a:t>: Users are able to easily go back and forth between their actions within the </a:t>
            </a:r>
            <a:endParaRPr sz="1700">
              <a:latin typeface="Afacad Flux"/>
              <a:ea typeface="Afacad Flux"/>
              <a:cs typeface="Afacad Flux"/>
              <a:sym typeface="Afacad Flux"/>
            </a:endParaRPr>
          </a:p>
        </p:txBody>
      </p:sp>
      <p:sp>
        <p:nvSpPr>
          <p:cNvPr id="550" name="Google Shape;550;p75"/>
          <p:cNvSpPr/>
          <p:nvPr/>
        </p:nvSpPr>
        <p:spPr>
          <a:xfrm>
            <a:off x="6503225" y="1499625"/>
            <a:ext cx="534000" cy="3018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51" name="Google Shape;551;p75"/>
          <p:cNvSpPr txBox="1"/>
          <p:nvPr/>
        </p:nvSpPr>
        <p:spPr>
          <a:xfrm>
            <a:off x="4777213" y="5180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552" name="Google Shape;552;p75"/>
          <p:cNvSpPr txBox="1"/>
          <p:nvPr/>
        </p:nvSpPr>
        <p:spPr>
          <a:xfrm>
            <a:off x="6913925" y="5180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 </a:t>
            </a:r>
            <a:endParaRPr sz="2000">
              <a:latin typeface="Afacad Flux"/>
              <a:ea typeface="Afacad Flux"/>
              <a:cs typeface="Afacad Flux"/>
              <a:sym typeface="Afacad Flux"/>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76"/>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558" name="Google Shape;558;p76"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559" name="Google Shape;559;p76"/>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3</a:t>
            </a:r>
            <a:endParaRPr sz="3000"/>
          </a:p>
        </p:txBody>
      </p:sp>
      <p:sp>
        <p:nvSpPr>
          <p:cNvPr id="560" name="Google Shape;560;p76"/>
          <p:cNvSpPr txBox="1"/>
          <p:nvPr/>
        </p:nvSpPr>
        <p:spPr>
          <a:xfrm>
            <a:off x="518400" y="1727600"/>
            <a:ext cx="78480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H3: Delete feature</a:t>
            </a:r>
            <a:endParaRPr b="1" sz="3500">
              <a:latin typeface="Afacad Flux"/>
              <a:ea typeface="Afacad Flux"/>
              <a:cs typeface="Afacad Flux"/>
              <a:sym typeface="Afacad Flux"/>
            </a:endParaRPr>
          </a:p>
        </p:txBody>
      </p:sp>
      <p:sp>
        <p:nvSpPr>
          <p:cNvPr id="561" name="Google Shape;561;p76"/>
          <p:cNvSpPr txBox="1"/>
          <p:nvPr/>
        </p:nvSpPr>
        <p:spPr>
          <a:xfrm>
            <a:off x="518400" y="2689800"/>
            <a:ext cx="7690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Doesn't allow users to delete Sparklettes they don't want to keep</a:t>
            </a:r>
            <a:endParaRPr sz="2000">
              <a:latin typeface="Afacad Flux"/>
              <a:ea typeface="Afacad Flux"/>
              <a:cs typeface="Afacad Flux"/>
              <a:sym typeface="Afacad Flux"/>
            </a:endParaRPr>
          </a:p>
        </p:txBody>
      </p:sp>
      <p:sp>
        <p:nvSpPr>
          <p:cNvPr id="562" name="Google Shape;562;p76"/>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4 </a:t>
            </a:r>
            <a:endParaRPr sz="1700">
              <a:solidFill>
                <a:srgbClr val="666666"/>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77"/>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568" name="Google Shape;568;p77"/>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569" name="Google Shape;569;p77"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pic>
        <p:nvPicPr>
          <p:cNvPr id="570" name="Google Shape;570;p77"/>
          <p:cNvPicPr preferRelativeResize="0"/>
          <p:nvPr/>
        </p:nvPicPr>
        <p:blipFill rotWithShape="1">
          <a:blip r:embed="rId4">
            <a:alphaModFix/>
          </a:blip>
          <a:srcRect b="3956" l="8291" r="10015" t="3176"/>
          <a:stretch/>
        </p:blipFill>
        <p:spPr>
          <a:xfrm>
            <a:off x="4430575" y="995800"/>
            <a:ext cx="1650300" cy="3608100"/>
          </a:xfrm>
          <a:prstGeom prst="roundRect">
            <a:avLst>
              <a:gd fmla="val 16667" name="adj"/>
            </a:avLst>
          </a:prstGeom>
          <a:noFill/>
          <a:ln cap="flat" cmpd="sng" w="19050">
            <a:solidFill>
              <a:schemeClr val="lt1"/>
            </a:solidFill>
            <a:prstDash val="solid"/>
            <a:round/>
            <a:headEnd len="sm" w="sm" type="none"/>
            <a:tailEnd len="sm" w="sm" type="none"/>
          </a:ln>
        </p:spPr>
      </p:pic>
      <p:pic>
        <p:nvPicPr>
          <p:cNvPr id="571" name="Google Shape;571;p77" title="IMG_1659.PNG"/>
          <p:cNvPicPr preferRelativeResize="0"/>
          <p:nvPr/>
        </p:nvPicPr>
        <p:blipFill rotWithShape="1">
          <a:blip r:embed="rId5">
            <a:alphaModFix/>
          </a:blip>
          <a:srcRect b="179" l="0" r="0" t="179"/>
          <a:stretch/>
        </p:blipFill>
        <p:spPr>
          <a:xfrm>
            <a:off x="6518200" y="995800"/>
            <a:ext cx="1650300" cy="3579000"/>
          </a:xfrm>
          <a:prstGeom prst="roundRect">
            <a:avLst>
              <a:gd fmla="val 16667" name="adj"/>
            </a:avLst>
          </a:prstGeom>
          <a:noFill/>
          <a:ln cap="flat" cmpd="sng" w="19050">
            <a:solidFill>
              <a:schemeClr val="lt1"/>
            </a:solidFill>
            <a:prstDash val="solid"/>
            <a:round/>
            <a:headEnd len="sm" w="sm" type="none"/>
            <a:tailEnd len="sm" w="sm" type="none"/>
          </a:ln>
        </p:spPr>
      </p:pic>
      <p:sp>
        <p:nvSpPr>
          <p:cNvPr id="572" name="Google Shape;572;p77"/>
          <p:cNvSpPr txBox="1"/>
          <p:nvPr/>
        </p:nvSpPr>
        <p:spPr>
          <a:xfrm>
            <a:off x="529900" y="1202800"/>
            <a:ext cx="3000000" cy="263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Added a delete option in the sparklette</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Allow users to delete the sparklette and asks them to confirm their action. </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solidFill>
                  <a:schemeClr val="lt1"/>
                </a:solidFill>
                <a:highlight>
                  <a:schemeClr val="lt2"/>
                </a:highlight>
                <a:latin typeface="Afacad Flux"/>
                <a:ea typeface="Afacad Flux"/>
                <a:cs typeface="Afacad Flux"/>
                <a:sym typeface="Afacad Flux"/>
              </a:rPr>
              <a:t>Aligns with our goal of flexibility</a:t>
            </a:r>
            <a:r>
              <a:rPr lang="en" sz="1700">
                <a:solidFill>
                  <a:schemeClr val="lt1"/>
                </a:solidFill>
                <a:latin typeface="Afacad Flux"/>
                <a:ea typeface="Afacad Flux"/>
                <a:cs typeface="Afacad Flux"/>
                <a:sym typeface="Afacad Flux"/>
              </a:rPr>
              <a:t>: Users can decide what sparklettes they want to keep or not. </a:t>
            </a:r>
            <a:endParaRPr sz="1700">
              <a:latin typeface="Afacad Flux"/>
              <a:ea typeface="Afacad Flux"/>
              <a:cs typeface="Afacad Flux"/>
              <a:sym typeface="Afacad Flux"/>
            </a:endParaRPr>
          </a:p>
        </p:txBody>
      </p:sp>
      <p:sp>
        <p:nvSpPr>
          <p:cNvPr id="573" name="Google Shape;573;p77"/>
          <p:cNvSpPr txBox="1"/>
          <p:nvPr/>
        </p:nvSpPr>
        <p:spPr>
          <a:xfrm>
            <a:off x="4777213" y="5180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574" name="Google Shape;574;p77"/>
          <p:cNvSpPr txBox="1"/>
          <p:nvPr/>
        </p:nvSpPr>
        <p:spPr>
          <a:xfrm>
            <a:off x="6913925" y="5180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 </a:t>
            </a:r>
            <a:endParaRPr sz="2000">
              <a:latin typeface="Afacad Flux"/>
              <a:ea typeface="Afacad Flux"/>
              <a:cs typeface="Afacad Flux"/>
              <a:sym typeface="Afacad Flux"/>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8"/>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580" name="Google Shape;580;p78"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581" name="Google Shape;581;p78"/>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4</a:t>
            </a:r>
            <a:endParaRPr sz="3000"/>
          </a:p>
        </p:txBody>
      </p:sp>
      <p:sp>
        <p:nvSpPr>
          <p:cNvPr id="582" name="Google Shape;582;p78"/>
          <p:cNvSpPr txBox="1"/>
          <p:nvPr/>
        </p:nvSpPr>
        <p:spPr>
          <a:xfrm>
            <a:off x="518400" y="1727600"/>
            <a:ext cx="7848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H4: Inconsistent text when adding a inspiration source</a:t>
            </a:r>
            <a:endParaRPr b="1" sz="3500">
              <a:latin typeface="Afacad Flux"/>
              <a:ea typeface="Afacad Flux"/>
              <a:cs typeface="Afacad Flux"/>
              <a:sym typeface="Afacad Flux"/>
            </a:endParaRPr>
          </a:p>
        </p:txBody>
      </p:sp>
      <p:sp>
        <p:nvSpPr>
          <p:cNvPr id="583" name="Google Shape;583;p78"/>
          <p:cNvSpPr txBox="1"/>
          <p:nvPr/>
        </p:nvSpPr>
        <p:spPr>
          <a:xfrm>
            <a:off x="518400" y="3058325"/>
            <a:ext cx="7744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From within a sparklette, adding a photo uses "Next" to submit it, whereas other media forms use "Add" buttons to submit</a:t>
            </a:r>
            <a:endParaRPr sz="2000">
              <a:latin typeface="Afacad Flux"/>
              <a:ea typeface="Afacad Flux"/>
              <a:cs typeface="Afacad Flux"/>
              <a:sym typeface="Afacad Flux"/>
            </a:endParaRPr>
          </a:p>
        </p:txBody>
      </p:sp>
      <p:sp>
        <p:nvSpPr>
          <p:cNvPr id="584" name="Google Shape;584;p78"/>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4 </a:t>
            </a:r>
            <a:endParaRPr sz="1700">
              <a:solidFill>
                <a:srgbClr val="666666"/>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9"/>
          <p:cNvSpPr txBox="1"/>
          <p:nvPr>
            <p:ph type="title"/>
          </p:nvPr>
        </p:nvSpPr>
        <p:spPr>
          <a:xfrm>
            <a:off x="437650" y="228600"/>
            <a:ext cx="34434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a:t>
            </a:r>
            <a:endParaRPr/>
          </a:p>
        </p:txBody>
      </p:sp>
      <p:sp>
        <p:nvSpPr>
          <p:cNvPr id="590" name="Google Shape;590;p79"/>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591" name="Google Shape;591;p79"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sp>
        <p:nvSpPr>
          <p:cNvPr id="592" name="Google Shape;592;p79"/>
          <p:cNvSpPr txBox="1"/>
          <p:nvPr/>
        </p:nvSpPr>
        <p:spPr>
          <a:xfrm>
            <a:off x="529900" y="1202800"/>
            <a:ext cx="30000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Changed the “Next” and “Save” button to “Add”</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makes the app more consistent and cohesive. </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highlight>
                  <a:schemeClr val="lt2"/>
                </a:highlight>
                <a:latin typeface="Afacad Flux"/>
                <a:ea typeface="Afacad Flux"/>
                <a:cs typeface="Afacad Flux"/>
                <a:sym typeface="Afacad Flux"/>
              </a:rPr>
              <a:t>Aligns with our goal of efficiency</a:t>
            </a:r>
            <a:r>
              <a:rPr lang="en" sz="1700">
                <a:latin typeface="Afacad Flux"/>
                <a:ea typeface="Afacad Flux"/>
                <a:cs typeface="Afacad Flux"/>
                <a:sym typeface="Afacad Flux"/>
              </a:rPr>
              <a:t>: Users can understand how to add an inspiration source without being confused at the difference in wording. </a:t>
            </a:r>
            <a:endParaRPr sz="1700">
              <a:latin typeface="Afacad Flux"/>
              <a:ea typeface="Afacad Flux"/>
              <a:cs typeface="Afacad Flux"/>
              <a:sym typeface="Afacad Flux"/>
            </a:endParaRPr>
          </a:p>
        </p:txBody>
      </p:sp>
      <p:sp>
        <p:nvSpPr>
          <p:cNvPr id="593" name="Google Shape;593;p79"/>
          <p:cNvSpPr txBox="1"/>
          <p:nvPr/>
        </p:nvSpPr>
        <p:spPr>
          <a:xfrm>
            <a:off x="4777213" y="5180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594" name="Google Shape;594;p79"/>
          <p:cNvSpPr txBox="1"/>
          <p:nvPr/>
        </p:nvSpPr>
        <p:spPr>
          <a:xfrm>
            <a:off x="6913925" y="5180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 </a:t>
            </a:r>
            <a:endParaRPr sz="2000">
              <a:latin typeface="Afacad Flux"/>
              <a:ea typeface="Afacad Flux"/>
              <a:cs typeface="Afacad Flux"/>
              <a:sym typeface="Afacad Flux"/>
            </a:endParaRPr>
          </a:p>
        </p:txBody>
      </p:sp>
      <p:pic>
        <p:nvPicPr>
          <p:cNvPr id="595" name="Google Shape;595;p79"/>
          <p:cNvPicPr preferRelativeResize="0"/>
          <p:nvPr/>
        </p:nvPicPr>
        <p:blipFill rotWithShape="1">
          <a:blip r:embed="rId4">
            <a:alphaModFix/>
          </a:blip>
          <a:srcRect b="3278" l="4984" r="4713" t="2506"/>
          <a:stretch/>
        </p:blipFill>
        <p:spPr>
          <a:xfrm>
            <a:off x="4419325" y="1295675"/>
            <a:ext cx="1603800" cy="3495000"/>
          </a:xfrm>
          <a:prstGeom prst="roundRect">
            <a:avLst>
              <a:gd fmla="val 16667" name="adj"/>
            </a:avLst>
          </a:prstGeom>
          <a:noFill/>
          <a:ln>
            <a:noFill/>
          </a:ln>
        </p:spPr>
      </p:pic>
      <p:pic>
        <p:nvPicPr>
          <p:cNvPr id="596" name="Google Shape;596;p79"/>
          <p:cNvPicPr preferRelativeResize="0"/>
          <p:nvPr/>
        </p:nvPicPr>
        <p:blipFill rotWithShape="1">
          <a:blip r:embed="rId5">
            <a:alphaModFix/>
          </a:blip>
          <a:srcRect b="2315" l="4697" r="3911" t="3567"/>
          <a:stretch/>
        </p:blipFill>
        <p:spPr>
          <a:xfrm>
            <a:off x="6550875" y="1316975"/>
            <a:ext cx="1623300" cy="3528300"/>
          </a:xfrm>
          <a:prstGeom prst="roundRect">
            <a:avLst>
              <a:gd fmla="val 16667" name="adj"/>
            </a:avLst>
          </a:prstGeom>
          <a:noFill/>
          <a:ln>
            <a:noFill/>
          </a:ln>
        </p:spPr>
      </p:pic>
      <p:sp>
        <p:nvSpPr>
          <p:cNvPr id="597" name="Google Shape;597;p79"/>
          <p:cNvSpPr/>
          <p:nvPr/>
        </p:nvSpPr>
        <p:spPr>
          <a:xfrm>
            <a:off x="5370850" y="1266500"/>
            <a:ext cx="882900" cy="3741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98" name="Google Shape;598;p79"/>
          <p:cNvSpPr/>
          <p:nvPr/>
        </p:nvSpPr>
        <p:spPr>
          <a:xfrm>
            <a:off x="7502563" y="1266500"/>
            <a:ext cx="882900" cy="3741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80"/>
          <p:cNvSpPr txBox="1"/>
          <p:nvPr>
            <p:ph type="title"/>
          </p:nvPr>
        </p:nvSpPr>
        <p:spPr>
          <a:xfrm>
            <a:off x="437650" y="228600"/>
            <a:ext cx="34434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a:t>
            </a:r>
            <a:endParaRPr/>
          </a:p>
        </p:txBody>
      </p:sp>
      <p:sp>
        <p:nvSpPr>
          <p:cNvPr id="604" name="Google Shape;604;p80"/>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605" name="Google Shape;605;p80"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sp>
        <p:nvSpPr>
          <p:cNvPr id="606" name="Google Shape;606;p80"/>
          <p:cNvSpPr txBox="1"/>
          <p:nvPr/>
        </p:nvSpPr>
        <p:spPr>
          <a:xfrm>
            <a:off x="845036" y="953700"/>
            <a:ext cx="916200" cy="511200"/>
          </a:xfrm>
          <a:prstGeom prst="rect">
            <a:avLst/>
          </a:prstGeom>
          <a:noFill/>
          <a:ln>
            <a:noFill/>
          </a:ln>
        </p:spPr>
        <p:txBody>
          <a:bodyPr anchorCtr="0" anchor="t" bIns="94875" lIns="94875" spcFirstLastPara="1" rIns="94875" wrap="square" tIns="94875">
            <a:spAutoFit/>
          </a:bodyPr>
          <a:lstStyle/>
          <a:p>
            <a:pPr indent="0" lvl="0" marL="0" rtl="0" algn="l">
              <a:spcBef>
                <a:spcPts val="0"/>
              </a:spcBef>
              <a:spcAft>
                <a:spcPts val="0"/>
              </a:spcAft>
              <a:buNone/>
            </a:pPr>
            <a:r>
              <a:rPr lang="en" sz="2075">
                <a:latin typeface="Afacad Flux"/>
                <a:ea typeface="Afacad Flux"/>
                <a:cs typeface="Afacad Flux"/>
                <a:sym typeface="Afacad Flux"/>
              </a:rPr>
              <a:t>Before </a:t>
            </a:r>
            <a:endParaRPr sz="2075">
              <a:latin typeface="Afacad Flux"/>
              <a:ea typeface="Afacad Flux"/>
              <a:cs typeface="Afacad Flux"/>
              <a:sym typeface="Afacad Flux"/>
            </a:endParaRPr>
          </a:p>
        </p:txBody>
      </p:sp>
      <p:sp>
        <p:nvSpPr>
          <p:cNvPr id="607" name="Google Shape;607;p80"/>
          <p:cNvSpPr txBox="1"/>
          <p:nvPr/>
        </p:nvSpPr>
        <p:spPr>
          <a:xfrm>
            <a:off x="2652284" y="953700"/>
            <a:ext cx="916200" cy="511200"/>
          </a:xfrm>
          <a:prstGeom prst="rect">
            <a:avLst/>
          </a:prstGeom>
          <a:noFill/>
          <a:ln>
            <a:noFill/>
          </a:ln>
        </p:spPr>
        <p:txBody>
          <a:bodyPr anchorCtr="0" anchor="t" bIns="94875" lIns="94875" spcFirstLastPara="1" rIns="94875" wrap="square" tIns="94875">
            <a:spAutoFit/>
          </a:bodyPr>
          <a:lstStyle/>
          <a:p>
            <a:pPr indent="0" lvl="0" marL="0" rtl="0" algn="ctr">
              <a:spcBef>
                <a:spcPts val="0"/>
              </a:spcBef>
              <a:spcAft>
                <a:spcPts val="0"/>
              </a:spcAft>
              <a:buNone/>
            </a:pPr>
            <a:r>
              <a:rPr lang="en" sz="2075">
                <a:latin typeface="Afacad Flux"/>
                <a:ea typeface="Afacad Flux"/>
                <a:cs typeface="Afacad Flux"/>
                <a:sym typeface="Afacad Flux"/>
              </a:rPr>
              <a:t>After </a:t>
            </a:r>
            <a:endParaRPr sz="2075">
              <a:latin typeface="Afacad Flux"/>
              <a:ea typeface="Afacad Flux"/>
              <a:cs typeface="Afacad Flux"/>
              <a:sym typeface="Afacad Flux"/>
            </a:endParaRPr>
          </a:p>
        </p:txBody>
      </p:sp>
      <p:pic>
        <p:nvPicPr>
          <p:cNvPr id="608" name="Google Shape;608;p80" title="Add song 4.png"/>
          <p:cNvPicPr preferRelativeResize="0"/>
          <p:nvPr/>
        </p:nvPicPr>
        <p:blipFill>
          <a:blip r:embed="rId4">
            <a:alphaModFix/>
          </a:blip>
          <a:stretch>
            <a:fillRect/>
          </a:stretch>
        </p:blipFill>
        <p:spPr>
          <a:xfrm>
            <a:off x="503550" y="1447627"/>
            <a:ext cx="1599123" cy="3466811"/>
          </a:xfrm>
          <a:prstGeom prst="rect">
            <a:avLst/>
          </a:prstGeom>
          <a:noFill/>
          <a:ln>
            <a:noFill/>
          </a:ln>
        </p:spPr>
      </p:pic>
      <p:pic>
        <p:nvPicPr>
          <p:cNvPr id="609" name="Google Shape;609;p80" title="Add song 15.png"/>
          <p:cNvPicPr preferRelativeResize="0"/>
          <p:nvPr/>
        </p:nvPicPr>
        <p:blipFill>
          <a:blip r:embed="rId5">
            <a:alphaModFix/>
          </a:blip>
          <a:stretch>
            <a:fillRect/>
          </a:stretch>
        </p:blipFill>
        <p:spPr>
          <a:xfrm>
            <a:off x="2360074" y="1447634"/>
            <a:ext cx="1599123" cy="3466816"/>
          </a:xfrm>
          <a:prstGeom prst="rect">
            <a:avLst/>
          </a:prstGeom>
          <a:noFill/>
          <a:ln>
            <a:noFill/>
          </a:ln>
        </p:spPr>
      </p:pic>
      <p:sp>
        <p:nvSpPr>
          <p:cNvPr id="610" name="Google Shape;610;p80"/>
          <p:cNvSpPr txBox="1"/>
          <p:nvPr/>
        </p:nvSpPr>
        <p:spPr>
          <a:xfrm>
            <a:off x="5419968" y="953700"/>
            <a:ext cx="916200" cy="511200"/>
          </a:xfrm>
          <a:prstGeom prst="rect">
            <a:avLst/>
          </a:prstGeom>
          <a:noFill/>
          <a:ln>
            <a:noFill/>
          </a:ln>
        </p:spPr>
        <p:txBody>
          <a:bodyPr anchorCtr="0" anchor="t" bIns="94875" lIns="94875" spcFirstLastPara="1" rIns="94875" wrap="square" tIns="94875">
            <a:spAutoFit/>
          </a:bodyPr>
          <a:lstStyle/>
          <a:p>
            <a:pPr indent="0" lvl="0" marL="0" rtl="0" algn="l">
              <a:spcBef>
                <a:spcPts val="0"/>
              </a:spcBef>
              <a:spcAft>
                <a:spcPts val="0"/>
              </a:spcAft>
              <a:buNone/>
            </a:pPr>
            <a:r>
              <a:rPr lang="en" sz="2075">
                <a:latin typeface="Afacad Flux"/>
                <a:ea typeface="Afacad Flux"/>
                <a:cs typeface="Afacad Flux"/>
                <a:sym typeface="Afacad Flux"/>
              </a:rPr>
              <a:t>Before </a:t>
            </a:r>
            <a:endParaRPr sz="2075">
              <a:latin typeface="Afacad Flux"/>
              <a:ea typeface="Afacad Flux"/>
              <a:cs typeface="Afacad Flux"/>
              <a:sym typeface="Afacad Flux"/>
            </a:endParaRPr>
          </a:p>
        </p:txBody>
      </p:sp>
      <p:sp>
        <p:nvSpPr>
          <p:cNvPr id="611" name="Google Shape;611;p80"/>
          <p:cNvSpPr txBox="1"/>
          <p:nvPr/>
        </p:nvSpPr>
        <p:spPr>
          <a:xfrm>
            <a:off x="7227217" y="953700"/>
            <a:ext cx="916200" cy="511200"/>
          </a:xfrm>
          <a:prstGeom prst="rect">
            <a:avLst/>
          </a:prstGeom>
          <a:noFill/>
          <a:ln>
            <a:noFill/>
          </a:ln>
        </p:spPr>
        <p:txBody>
          <a:bodyPr anchorCtr="0" anchor="t" bIns="94875" lIns="94875" spcFirstLastPara="1" rIns="94875" wrap="square" tIns="94875">
            <a:spAutoFit/>
          </a:bodyPr>
          <a:lstStyle/>
          <a:p>
            <a:pPr indent="0" lvl="0" marL="0" rtl="0" algn="ctr">
              <a:spcBef>
                <a:spcPts val="0"/>
              </a:spcBef>
              <a:spcAft>
                <a:spcPts val="0"/>
              </a:spcAft>
              <a:buNone/>
            </a:pPr>
            <a:r>
              <a:rPr lang="en" sz="2075">
                <a:latin typeface="Afacad Flux"/>
                <a:ea typeface="Afacad Flux"/>
                <a:cs typeface="Afacad Flux"/>
                <a:sym typeface="Afacad Flux"/>
              </a:rPr>
              <a:t>After </a:t>
            </a:r>
            <a:endParaRPr sz="2075">
              <a:latin typeface="Afacad Flux"/>
              <a:ea typeface="Afacad Flux"/>
              <a:cs typeface="Afacad Flux"/>
              <a:sym typeface="Afacad Flux"/>
            </a:endParaRPr>
          </a:p>
        </p:txBody>
      </p:sp>
      <p:pic>
        <p:nvPicPr>
          <p:cNvPr id="612" name="Google Shape;612;p80" title="Add song 8.png"/>
          <p:cNvPicPr preferRelativeResize="0"/>
          <p:nvPr/>
        </p:nvPicPr>
        <p:blipFill>
          <a:blip r:embed="rId6">
            <a:alphaModFix/>
          </a:blip>
          <a:stretch>
            <a:fillRect/>
          </a:stretch>
        </p:blipFill>
        <p:spPr>
          <a:xfrm>
            <a:off x="5078468" y="1447653"/>
            <a:ext cx="1599123" cy="3466760"/>
          </a:xfrm>
          <a:prstGeom prst="rect">
            <a:avLst/>
          </a:prstGeom>
          <a:noFill/>
          <a:ln>
            <a:noFill/>
          </a:ln>
        </p:spPr>
      </p:pic>
      <p:pic>
        <p:nvPicPr>
          <p:cNvPr id="613" name="Google Shape;613;p80" title="Add song 16.png"/>
          <p:cNvPicPr preferRelativeResize="0"/>
          <p:nvPr/>
        </p:nvPicPr>
        <p:blipFill>
          <a:blip r:embed="rId7">
            <a:alphaModFix/>
          </a:blip>
          <a:stretch>
            <a:fillRect/>
          </a:stretch>
        </p:blipFill>
        <p:spPr>
          <a:xfrm>
            <a:off x="6885719" y="1447654"/>
            <a:ext cx="1599123" cy="3466782"/>
          </a:xfrm>
          <a:prstGeom prst="rect">
            <a:avLst/>
          </a:prstGeom>
          <a:noFill/>
          <a:ln>
            <a:noFill/>
          </a:ln>
        </p:spPr>
      </p:pic>
      <p:sp>
        <p:nvSpPr>
          <p:cNvPr id="614" name="Google Shape;614;p80"/>
          <p:cNvSpPr/>
          <p:nvPr/>
        </p:nvSpPr>
        <p:spPr>
          <a:xfrm>
            <a:off x="1512875" y="1464900"/>
            <a:ext cx="659700" cy="3117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15" name="Google Shape;615;p80"/>
          <p:cNvSpPr/>
          <p:nvPr/>
        </p:nvSpPr>
        <p:spPr>
          <a:xfrm>
            <a:off x="3375525" y="1464900"/>
            <a:ext cx="659700" cy="3117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16" name="Google Shape;616;p80"/>
          <p:cNvSpPr/>
          <p:nvPr/>
        </p:nvSpPr>
        <p:spPr>
          <a:xfrm>
            <a:off x="6049200" y="1464900"/>
            <a:ext cx="659700" cy="3117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17" name="Google Shape;617;p80"/>
          <p:cNvSpPr/>
          <p:nvPr/>
        </p:nvSpPr>
        <p:spPr>
          <a:xfrm>
            <a:off x="7915250" y="1447625"/>
            <a:ext cx="659700" cy="3117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1"/>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623" name="Google Shape;623;p81"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624" name="Google Shape;624;p81"/>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5</a:t>
            </a:r>
            <a:endParaRPr sz="3000"/>
          </a:p>
        </p:txBody>
      </p:sp>
      <p:sp>
        <p:nvSpPr>
          <p:cNvPr id="625" name="Google Shape;625;p81"/>
          <p:cNvSpPr txBox="1"/>
          <p:nvPr/>
        </p:nvSpPr>
        <p:spPr>
          <a:xfrm>
            <a:off x="518400" y="1677468"/>
            <a:ext cx="7848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H4: Visual consistency in the community page</a:t>
            </a:r>
            <a:endParaRPr b="1" sz="3500">
              <a:latin typeface="Afacad Flux"/>
              <a:ea typeface="Afacad Flux"/>
              <a:cs typeface="Afacad Flux"/>
              <a:sym typeface="Afacad Flux"/>
            </a:endParaRPr>
          </a:p>
        </p:txBody>
      </p:sp>
      <p:sp>
        <p:nvSpPr>
          <p:cNvPr id="626" name="Google Shape;626;p81"/>
          <p:cNvSpPr txBox="1"/>
          <p:nvPr/>
        </p:nvSpPr>
        <p:spPr>
          <a:xfrm>
            <a:off x="482050" y="2827170"/>
            <a:ext cx="77448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There is a lack of consistency between the different updates on the feed and it can be confusing to understand that all updates on the feed serve the same purpose.</a:t>
            </a:r>
            <a:endParaRPr sz="2000">
              <a:latin typeface="Afacad Flux"/>
              <a:ea typeface="Afacad Flux"/>
              <a:cs typeface="Afacad Flux"/>
              <a:sym typeface="Afacad Flux"/>
            </a:endParaRPr>
          </a:p>
          <a:p>
            <a:pPr indent="0" lvl="0" marL="0" rtl="0" algn="l">
              <a:spcBef>
                <a:spcPts val="0"/>
              </a:spcBef>
              <a:spcAft>
                <a:spcPts val="0"/>
              </a:spcAft>
              <a:buNone/>
            </a:pPr>
            <a:r>
              <a:t/>
            </a:r>
            <a:endParaRPr sz="2000">
              <a:latin typeface="Afacad Flux"/>
              <a:ea typeface="Afacad Flux"/>
              <a:cs typeface="Afacad Flux"/>
              <a:sym typeface="Afacad Flux"/>
            </a:endParaRPr>
          </a:p>
        </p:txBody>
      </p:sp>
      <p:sp>
        <p:nvSpPr>
          <p:cNvPr id="627" name="Google Shape;627;p81"/>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3</a:t>
            </a:r>
            <a:endParaRPr sz="1700">
              <a:solidFill>
                <a:srgbClr val="666666"/>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82"/>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633" name="Google Shape;633;p82"/>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sp>
        <p:nvSpPr>
          <p:cNvPr id="634" name="Google Shape;634;p82"/>
          <p:cNvSpPr txBox="1"/>
          <p:nvPr/>
        </p:nvSpPr>
        <p:spPr>
          <a:xfrm>
            <a:off x="529900" y="1202800"/>
            <a:ext cx="36948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Consistent rounded corners and visual cues across inputs</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allows for clear recognition of a post made in the community as all types of media are bound by a rounded rectangle</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Improves aesthetic and recognition for users</a:t>
            </a:r>
            <a:endParaRPr sz="1700">
              <a:latin typeface="Afacad Flux"/>
              <a:ea typeface="Afacad Flux"/>
              <a:cs typeface="Afacad Flux"/>
              <a:sym typeface="Afacad Flux"/>
            </a:endParaRPr>
          </a:p>
        </p:txBody>
      </p:sp>
      <p:pic>
        <p:nvPicPr>
          <p:cNvPr id="635" name="Google Shape;635;p82"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sp>
        <p:nvSpPr>
          <p:cNvPr id="636" name="Google Shape;636;p82"/>
          <p:cNvSpPr txBox="1"/>
          <p:nvPr/>
        </p:nvSpPr>
        <p:spPr>
          <a:xfrm>
            <a:off x="4828725" y="2109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637" name="Google Shape;637;p82"/>
          <p:cNvSpPr txBox="1"/>
          <p:nvPr/>
        </p:nvSpPr>
        <p:spPr>
          <a:xfrm>
            <a:off x="7170613" y="2109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 </a:t>
            </a:r>
            <a:endParaRPr sz="2000">
              <a:latin typeface="Afacad Flux"/>
              <a:ea typeface="Afacad Flux"/>
              <a:cs typeface="Afacad Flux"/>
              <a:sym typeface="Afacad Flux"/>
            </a:endParaRPr>
          </a:p>
        </p:txBody>
      </p:sp>
      <p:pic>
        <p:nvPicPr>
          <p:cNvPr id="638" name="Google Shape;638;p82" title="Screenshot 2025-11-20 at 11.46.08 PM.png"/>
          <p:cNvPicPr preferRelativeResize="0"/>
          <p:nvPr/>
        </p:nvPicPr>
        <p:blipFill>
          <a:blip r:embed="rId4">
            <a:alphaModFix/>
          </a:blip>
          <a:stretch>
            <a:fillRect/>
          </a:stretch>
        </p:blipFill>
        <p:spPr>
          <a:xfrm>
            <a:off x="6617347" y="838000"/>
            <a:ext cx="1989300" cy="3885000"/>
          </a:xfrm>
          <a:prstGeom prst="roundRect">
            <a:avLst>
              <a:gd fmla="val 16667" name="adj"/>
            </a:avLst>
          </a:prstGeom>
          <a:noFill/>
          <a:ln>
            <a:noFill/>
          </a:ln>
        </p:spPr>
      </p:pic>
      <p:pic>
        <p:nvPicPr>
          <p:cNvPr id="639" name="Google Shape;639;p82" title="Screenshot 2025-11-20 at 11.46.48 PM.png"/>
          <p:cNvPicPr preferRelativeResize="0"/>
          <p:nvPr/>
        </p:nvPicPr>
        <p:blipFill>
          <a:blip r:embed="rId5">
            <a:alphaModFix/>
          </a:blip>
          <a:stretch>
            <a:fillRect/>
          </a:stretch>
        </p:blipFill>
        <p:spPr>
          <a:xfrm>
            <a:off x="4389625" y="838000"/>
            <a:ext cx="1904100" cy="3885000"/>
          </a:xfrm>
          <a:prstGeom prst="roundRect">
            <a:avLst>
              <a:gd fmla="val 16667" name="adj"/>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3"/>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645" name="Google Shape;645;p83"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646" name="Google Shape;646;p83"/>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6</a:t>
            </a:r>
            <a:endParaRPr sz="3000"/>
          </a:p>
        </p:txBody>
      </p:sp>
      <p:sp>
        <p:nvSpPr>
          <p:cNvPr id="647" name="Google Shape;647;p83"/>
          <p:cNvSpPr txBox="1"/>
          <p:nvPr/>
        </p:nvSpPr>
        <p:spPr>
          <a:xfrm>
            <a:off x="518400" y="1727600"/>
            <a:ext cx="7848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H7: The add menu does not have all of the input options available + too many words</a:t>
            </a:r>
            <a:endParaRPr b="1" sz="3500">
              <a:latin typeface="Afacad Flux"/>
              <a:ea typeface="Afacad Flux"/>
              <a:cs typeface="Afacad Flux"/>
              <a:sym typeface="Afacad Flux"/>
            </a:endParaRPr>
          </a:p>
        </p:txBody>
      </p:sp>
      <p:sp>
        <p:nvSpPr>
          <p:cNvPr id="648" name="Google Shape;648;p83"/>
          <p:cNvSpPr txBox="1"/>
          <p:nvPr/>
        </p:nvSpPr>
        <p:spPr>
          <a:xfrm>
            <a:off x="518400" y="3058325"/>
            <a:ext cx="7744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When clicking the add button, a menu with the input options appears, but it does not have all of the options that are provided in the app, and it is text heavy. </a:t>
            </a:r>
            <a:endParaRPr sz="2000">
              <a:latin typeface="Afacad Flux"/>
              <a:ea typeface="Afacad Flux"/>
              <a:cs typeface="Afacad Flux"/>
              <a:sym typeface="Afacad Flux"/>
            </a:endParaRPr>
          </a:p>
        </p:txBody>
      </p:sp>
      <p:sp>
        <p:nvSpPr>
          <p:cNvPr id="649" name="Google Shape;649;p83"/>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3-4 </a:t>
            </a:r>
            <a:endParaRPr sz="1700">
              <a:solidFill>
                <a:srgbClr val="66666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84"/>
          <p:cNvSpPr txBox="1"/>
          <p:nvPr>
            <p:ph type="title"/>
          </p:nvPr>
        </p:nvSpPr>
        <p:spPr>
          <a:xfrm>
            <a:off x="437650" y="228600"/>
            <a:ext cx="40875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655" name="Google Shape;655;p84"/>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656" name="Google Shape;656;p84"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pic>
        <p:nvPicPr>
          <p:cNvPr id="657" name="Google Shape;657;p84"/>
          <p:cNvPicPr preferRelativeResize="0"/>
          <p:nvPr/>
        </p:nvPicPr>
        <p:blipFill rotWithShape="1">
          <a:blip r:embed="rId4">
            <a:alphaModFix/>
          </a:blip>
          <a:srcRect b="3374" l="11561" r="12027" t="3653"/>
          <a:stretch/>
        </p:blipFill>
        <p:spPr>
          <a:xfrm>
            <a:off x="4388175" y="1126700"/>
            <a:ext cx="1542000" cy="3405900"/>
          </a:xfrm>
          <a:prstGeom prst="roundRect">
            <a:avLst>
              <a:gd fmla="val 16667" name="adj"/>
            </a:avLst>
          </a:prstGeom>
          <a:noFill/>
          <a:ln cap="flat" cmpd="sng" w="19050">
            <a:solidFill>
              <a:schemeClr val="lt1"/>
            </a:solidFill>
            <a:prstDash val="solid"/>
            <a:round/>
            <a:headEnd len="sm" w="sm" type="none"/>
            <a:tailEnd len="sm" w="sm" type="none"/>
          </a:ln>
        </p:spPr>
      </p:pic>
      <p:pic>
        <p:nvPicPr>
          <p:cNvPr id="658" name="Google Shape;658;p84" title="IMG_1660.PNG"/>
          <p:cNvPicPr preferRelativeResize="0"/>
          <p:nvPr/>
        </p:nvPicPr>
        <p:blipFill rotWithShape="1">
          <a:blip r:embed="rId5">
            <a:alphaModFix/>
          </a:blip>
          <a:srcRect b="0" l="278" r="278" t="0"/>
          <a:stretch/>
        </p:blipFill>
        <p:spPr>
          <a:xfrm>
            <a:off x="6391850" y="1142300"/>
            <a:ext cx="1542000" cy="3374700"/>
          </a:xfrm>
          <a:prstGeom prst="roundRect">
            <a:avLst>
              <a:gd fmla="val 16667" name="adj"/>
            </a:avLst>
          </a:prstGeom>
          <a:noFill/>
          <a:ln cap="flat" cmpd="sng" w="19050">
            <a:solidFill>
              <a:schemeClr val="lt1"/>
            </a:solidFill>
            <a:prstDash val="solid"/>
            <a:round/>
            <a:headEnd len="sm" w="sm" type="none"/>
            <a:tailEnd len="sm" w="sm" type="none"/>
          </a:ln>
        </p:spPr>
      </p:pic>
      <p:sp>
        <p:nvSpPr>
          <p:cNvPr id="659" name="Google Shape;659;p84"/>
          <p:cNvSpPr txBox="1"/>
          <p:nvPr/>
        </p:nvSpPr>
        <p:spPr>
          <a:xfrm>
            <a:off x="529900" y="1202800"/>
            <a:ext cx="30000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Changed the overlay to display the icons and text. </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is now consistent with all of the media options users can add to the app. </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It is also easier and quicker to see which input you want to add because of the visual cues (icons). </a:t>
            </a:r>
            <a:endParaRPr sz="1700">
              <a:latin typeface="Afacad Flux"/>
              <a:ea typeface="Afacad Flux"/>
              <a:cs typeface="Afacad Flux"/>
              <a:sym typeface="Afacad Flux"/>
            </a:endParaRPr>
          </a:p>
          <a:p>
            <a:pPr indent="-336550" lvl="0" marL="457200" rtl="0" algn="l">
              <a:spcBef>
                <a:spcPts val="0"/>
              </a:spcBef>
              <a:spcAft>
                <a:spcPts val="0"/>
              </a:spcAft>
              <a:buClr>
                <a:schemeClr val="lt1"/>
              </a:buClr>
              <a:buSzPts val="1700"/>
              <a:buFont typeface="Afacad Flux"/>
              <a:buChar char="●"/>
            </a:pPr>
            <a:r>
              <a:rPr lang="en" sz="1700">
                <a:solidFill>
                  <a:schemeClr val="lt1"/>
                </a:solidFill>
                <a:highlight>
                  <a:schemeClr val="lt2"/>
                </a:highlight>
                <a:latin typeface="Afacad Flux"/>
                <a:ea typeface="Afacad Flux"/>
                <a:cs typeface="Afacad Flux"/>
                <a:sym typeface="Afacad Flux"/>
              </a:rPr>
              <a:t>Aligns with our goal of efficiency</a:t>
            </a:r>
            <a:r>
              <a:rPr lang="en" sz="1700">
                <a:solidFill>
                  <a:schemeClr val="lt1"/>
                </a:solidFill>
                <a:latin typeface="Afacad Flux"/>
                <a:ea typeface="Afacad Flux"/>
                <a:cs typeface="Afacad Flux"/>
                <a:sym typeface="Afacad Flux"/>
              </a:rPr>
              <a:t>: Users are able easily and efficiently add their sources of inspiration. </a:t>
            </a:r>
            <a:endParaRPr sz="1700">
              <a:latin typeface="Afacad Flux"/>
              <a:ea typeface="Afacad Flux"/>
              <a:cs typeface="Afacad Flux"/>
              <a:sym typeface="Afacad Flux"/>
            </a:endParaRPr>
          </a:p>
        </p:txBody>
      </p:sp>
      <p:sp>
        <p:nvSpPr>
          <p:cNvPr id="660" name="Google Shape;660;p84"/>
          <p:cNvSpPr txBox="1"/>
          <p:nvPr/>
        </p:nvSpPr>
        <p:spPr>
          <a:xfrm>
            <a:off x="4674650" y="4572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661" name="Google Shape;661;p84"/>
          <p:cNvSpPr txBox="1"/>
          <p:nvPr/>
        </p:nvSpPr>
        <p:spPr>
          <a:xfrm>
            <a:off x="6721400" y="4572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 </a:t>
            </a:r>
            <a:endParaRPr sz="2000">
              <a:latin typeface="Afacad Flux"/>
              <a:ea typeface="Afacad Flux"/>
              <a:cs typeface="Afacad Flux"/>
              <a:sym typeface="Afacad Flux"/>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85"/>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667" name="Google Shape;667;p85"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668" name="Google Shape;668;p85"/>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Issue 7</a:t>
            </a:r>
            <a:endParaRPr sz="3000"/>
          </a:p>
        </p:txBody>
      </p:sp>
      <p:sp>
        <p:nvSpPr>
          <p:cNvPr id="669" name="Google Shape;669;p85"/>
          <p:cNvSpPr txBox="1"/>
          <p:nvPr/>
        </p:nvSpPr>
        <p:spPr>
          <a:xfrm>
            <a:off x="518400" y="1727600"/>
            <a:ext cx="7848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H7: Saving a public spark to your own Sparklette</a:t>
            </a:r>
            <a:endParaRPr b="1" sz="3500">
              <a:latin typeface="Afacad Flux"/>
              <a:ea typeface="Afacad Flux"/>
              <a:cs typeface="Afacad Flux"/>
              <a:sym typeface="Afacad Flux"/>
            </a:endParaRPr>
          </a:p>
        </p:txBody>
      </p:sp>
      <p:sp>
        <p:nvSpPr>
          <p:cNvPr id="670" name="Google Shape;670;p85"/>
          <p:cNvSpPr txBox="1"/>
          <p:nvPr/>
        </p:nvSpPr>
        <p:spPr>
          <a:xfrm>
            <a:off x="482050" y="2889834"/>
            <a:ext cx="7744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It's unclear how to save media from the community in a way that's more efficient than screenshotting/recording</a:t>
            </a:r>
            <a:endParaRPr sz="2000">
              <a:latin typeface="Afacad Flux"/>
              <a:ea typeface="Afacad Flux"/>
              <a:cs typeface="Afacad Flux"/>
              <a:sym typeface="Afacad Flux"/>
            </a:endParaRPr>
          </a:p>
          <a:p>
            <a:pPr indent="0" lvl="0" marL="0" rtl="0" algn="l">
              <a:spcBef>
                <a:spcPts val="0"/>
              </a:spcBef>
              <a:spcAft>
                <a:spcPts val="0"/>
              </a:spcAft>
              <a:buNone/>
            </a:pPr>
            <a:r>
              <a:t/>
            </a:r>
            <a:endParaRPr sz="2000">
              <a:latin typeface="Afacad Flux"/>
              <a:ea typeface="Afacad Flux"/>
              <a:cs typeface="Afacad Flux"/>
              <a:sym typeface="Afacad Flux"/>
            </a:endParaRPr>
          </a:p>
        </p:txBody>
      </p:sp>
      <p:sp>
        <p:nvSpPr>
          <p:cNvPr id="671" name="Google Shape;671;p85"/>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4</a:t>
            </a:r>
            <a:endParaRPr sz="1700">
              <a:solidFill>
                <a:srgbClr val="66666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86"/>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677" name="Google Shape;677;p86"/>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sp>
        <p:nvSpPr>
          <p:cNvPr id="678" name="Google Shape;678;p86"/>
          <p:cNvSpPr txBox="1"/>
          <p:nvPr/>
        </p:nvSpPr>
        <p:spPr>
          <a:xfrm>
            <a:off x="529900" y="1202800"/>
            <a:ext cx="36948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Added a quick save spark button to the community page</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introduces a quick way to save a spark to your own Sparklette in a few clicks</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Having a clear pop up for onboarding to show what the icon means, will allow for recognition over recall</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solidFill>
                  <a:schemeClr val="lt1"/>
                </a:solidFill>
                <a:highlight>
                  <a:schemeClr val="lt2"/>
                </a:highlight>
                <a:latin typeface="Afacad Flux"/>
                <a:ea typeface="Afacad Flux"/>
                <a:cs typeface="Afacad Flux"/>
                <a:sym typeface="Afacad Flux"/>
              </a:rPr>
              <a:t>Aligns with our goal of efficiency</a:t>
            </a:r>
            <a:r>
              <a:rPr lang="en" sz="1700">
                <a:solidFill>
                  <a:schemeClr val="lt1"/>
                </a:solidFill>
                <a:latin typeface="Afacad Flux"/>
                <a:ea typeface="Afacad Flux"/>
                <a:cs typeface="Afacad Flux"/>
                <a:sym typeface="Afacad Flux"/>
              </a:rPr>
              <a:t>: Users are able easily and efficiently save sparks from others. </a:t>
            </a:r>
            <a:endParaRPr sz="1700">
              <a:latin typeface="Afacad Flux"/>
              <a:ea typeface="Afacad Flux"/>
              <a:cs typeface="Afacad Flux"/>
              <a:sym typeface="Afacad Flux"/>
            </a:endParaRPr>
          </a:p>
        </p:txBody>
      </p:sp>
      <p:pic>
        <p:nvPicPr>
          <p:cNvPr id="679" name="Google Shape;679;p86"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pic>
        <p:nvPicPr>
          <p:cNvPr id="680" name="Google Shape;680;p86" title="Community 4.png"/>
          <p:cNvPicPr preferRelativeResize="0"/>
          <p:nvPr/>
        </p:nvPicPr>
        <p:blipFill>
          <a:blip r:embed="rId4">
            <a:alphaModFix/>
          </a:blip>
          <a:stretch>
            <a:fillRect/>
          </a:stretch>
        </p:blipFill>
        <p:spPr>
          <a:xfrm>
            <a:off x="6377325" y="703500"/>
            <a:ext cx="1792000" cy="3884990"/>
          </a:xfrm>
          <a:prstGeom prst="rect">
            <a:avLst/>
          </a:prstGeom>
          <a:noFill/>
          <a:ln>
            <a:noFill/>
          </a:ln>
        </p:spPr>
      </p:pic>
      <p:sp>
        <p:nvSpPr>
          <p:cNvPr id="681" name="Google Shape;681;p86"/>
          <p:cNvSpPr txBox="1"/>
          <p:nvPr/>
        </p:nvSpPr>
        <p:spPr>
          <a:xfrm>
            <a:off x="4828725" y="210900"/>
            <a:ext cx="882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Before </a:t>
            </a:r>
            <a:endParaRPr sz="2000">
              <a:latin typeface="Afacad Flux"/>
              <a:ea typeface="Afacad Flux"/>
              <a:cs typeface="Afacad Flux"/>
              <a:sym typeface="Afacad Flux"/>
            </a:endParaRPr>
          </a:p>
        </p:txBody>
      </p:sp>
      <p:sp>
        <p:nvSpPr>
          <p:cNvPr id="682" name="Google Shape;682;p86"/>
          <p:cNvSpPr txBox="1"/>
          <p:nvPr/>
        </p:nvSpPr>
        <p:spPr>
          <a:xfrm>
            <a:off x="6802800" y="210900"/>
            <a:ext cx="882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Afacad Flux"/>
                <a:ea typeface="Afacad Flux"/>
                <a:cs typeface="Afacad Flux"/>
                <a:sym typeface="Afacad Flux"/>
              </a:rPr>
              <a:t>After </a:t>
            </a:r>
            <a:endParaRPr sz="2000">
              <a:latin typeface="Afacad Flux"/>
              <a:ea typeface="Afacad Flux"/>
              <a:cs typeface="Afacad Flux"/>
              <a:sym typeface="Afacad Flux"/>
            </a:endParaRPr>
          </a:p>
        </p:txBody>
      </p:sp>
      <p:pic>
        <p:nvPicPr>
          <p:cNvPr id="683" name="Google Shape;683;p86" title="Community 2 (1).png"/>
          <p:cNvPicPr preferRelativeResize="0"/>
          <p:nvPr/>
        </p:nvPicPr>
        <p:blipFill>
          <a:blip r:embed="rId5">
            <a:alphaModFix/>
          </a:blip>
          <a:stretch>
            <a:fillRect/>
          </a:stretch>
        </p:blipFill>
        <p:spPr>
          <a:xfrm>
            <a:off x="4374163" y="774225"/>
            <a:ext cx="1792025" cy="3885001"/>
          </a:xfrm>
          <a:prstGeom prst="rect">
            <a:avLst/>
          </a:prstGeom>
          <a:noFill/>
          <a:ln>
            <a:noFill/>
          </a:ln>
        </p:spPr>
      </p:pic>
      <p:sp>
        <p:nvSpPr>
          <p:cNvPr id="684" name="Google Shape;684;p86"/>
          <p:cNvSpPr/>
          <p:nvPr/>
        </p:nvSpPr>
        <p:spPr>
          <a:xfrm>
            <a:off x="7286425" y="2166075"/>
            <a:ext cx="882900" cy="3741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7"/>
          <p:cNvSpPr txBox="1"/>
          <p:nvPr>
            <p:ph type="title"/>
          </p:nvPr>
        </p:nvSpPr>
        <p:spPr>
          <a:xfrm>
            <a:off x="420050" y="1413600"/>
            <a:ext cx="6458100" cy="2165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6700"/>
              <a:t>Hi-Fi Prototype &amp; Demonstration</a:t>
            </a:r>
            <a:endParaRPr sz="6700"/>
          </a:p>
          <a:p>
            <a:pPr indent="0" lvl="0" marL="0" rtl="0" algn="l">
              <a:spcBef>
                <a:spcPts val="0"/>
              </a:spcBef>
              <a:spcAft>
                <a:spcPts val="0"/>
              </a:spcAft>
              <a:buNone/>
            </a:pPr>
            <a:r>
              <a:t/>
            </a:r>
            <a:endParaRPr sz="67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 / Frameworks</a:t>
            </a:r>
            <a:endParaRPr/>
          </a:p>
        </p:txBody>
      </p:sp>
      <p:sp>
        <p:nvSpPr>
          <p:cNvPr id="695" name="Google Shape;695;p88"/>
          <p:cNvSpPr/>
          <p:nvPr/>
        </p:nvSpPr>
        <p:spPr>
          <a:xfrm>
            <a:off x="1442850" y="1236700"/>
            <a:ext cx="6258300" cy="3556200"/>
          </a:xfrm>
          <a:prstGeom prst="roundRect">
            <a:avLst>
              <a:gd fmla="val 16667" name="adj"/>
            </a:avLst>
          </a:prstGeom>
          <a:solidFill>
            <a:schemeClr val="accent3"/>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374650" lvl="0" marL="457200" rtl="0" algn="l">
              <a:spcBef>
                <a:spcPts val="0"/>
              </a:spcBef>
              <a:spcAft>
                <a:spcPts val="0"/>
              </a:spcAft>
              <a:buSzPts val="2300"/>
              <a:buFont typeface="Afacad Flux"/>
              <a:buChar char="●"/>
            </a:pPr>
            <a:r>
              <a:rPr b="1" lang="en" sz="2000">
                <a:solidFill>
                  <a:schemeClr val="lt1"/>
                </a:solidFill>
                <a:latin typeface="Afacad Flux"/>
                <a:ea typeface="Afacad Flux"/>
                <a:cs typeface="Afacad Flux"/>
                <a:sym typeface="Afacad Flux"/>
              </a:rPr>
              <a:t>React Native + Expo</a:t>
            </a:r>
            <a:r>
              <a:rPr lang="en" sz="2000">
                <a:solidFill>
                  <a:schemeClr val="lt1"/>
                </a:solidFill>
                <a:latin typeface="Afacad Flux"/>
                <a:ea typeface="Afacad Flux"/>
                <a:cs typeface="Afacad Flux"/>
                <a:sym typeface="Afacad Flux"/>
              </a:rPr>
              <a:t> — main app development</a:t>
            </a:r>
            <a:endParaRPr sz="2000">
              <a:solidFill>
                <a:schemeClr val="lt1"/>
              </a:solidFill>
              <a:latin typeface="Afacad Flux"/>
              <a:ea typeface="Afacad Flux"/>
              <a:cs typeface="Afacad Flux"/>
              <a:sym typeface="Afacad Flux"/>
            </a:endParaRPr>
          </a:p>
          <a:p>
            <a:pPr indent="-374650" lvl="0" marL="457200" rtl="0" algn="l">
              <a:spcBef>
                <a:spcPts val="0"/>
              </a:spcBef>
              <a:spcAft>
                <a:spcPts val="0"/>
              </a:spcAft>
              <a:buSzPts val="2300"/>
              <a:buFont typeface="Afacad Flux"/>
              <a:buChar char="●"/>
            </a:pPr>
            <a:r>
              <a:rPr b="1" lang="en" sz="2000">
                <a:solidFill>
                  <a:schemeClr val="lt1"/>
                </a:solidFill>
                <a:latin typeface="Afacad Flux"/>
                <a:ea typeface="Afacad Flux"/>
                <a:cs typeface="Afacad Flux"/>
                <a:sym typeface="Afacad Flux"/>
              </a:rPr>
              <a:t>React Navigation (Stack + Tabs)</a:t>
            </a:r>
            <a:r>
              <a:rPr lang="en" sz="2000">
                <a:solidFill>
                  <a:schemeClr val="lt1"/>
                </a:solidFill>
                <a:latin typeface="Afacad Flux"/>
                <a:ea typeface="Afacad Flux"/>
                <a:cs typeface="Afacad Flux"/>
                <a:sym typeface="Afacad Flux"/>
              </a:rPr>
              <a:t> — navigation between Home ↔ Sparklette</a:t>
            </a:r>
            <a:endParaRPr sz="2000">
              <a:solidFill>
                <a:schemeClr val="lt1"/>
              </a:solidFill>
              <a:latin typeface="Afacad Flux"/>
              <a:ea typeface="Afacad Flux"/>
              <a:cs typeface="Afacad Flux"/>
              <a:sym typeface="Afacad Flux"/>
            </a:endParaRPr>
          </a:p>
          <a:p>
            <a:pPr indent="-374650" lvl="0" marL="457200" rtl="0" algn="l">
              <a:spcBef>
                <a:spcPts val="0"/>
              </a:spcBef>
              <a:spcAft>
                <a:spcPts val="0"/>
              </a:spcAft>
              <a:buSzPts val="2300"/>
              <a:buFont typeface="Afacad Flux"/>
              <a:buChar char="●"/>
            </a:pPr>
            <a:r>
              <a:rPr b="1" lang="en" sz="2000">
                <a:solidFill>
                  <a:schemeClr val="lt1"/>
                </a:solidFill>
                <a:latin typeface="Afacad Flux"/>
                <a:ea typeface="Afacad Flux"/>
                <a:cs typeface="Afacad Flux"/>
                <a:sym typeface="Afacad Flux"/>
              </a:rPr>
              <a:t>Supabase</a:t>
            </a:r>
            <a:r>
              <a:rPr lang="en" sz="2000">
                <a:solidFill>
                  <a:schemeClr val="lt1"/>
                </a:solidFill>
                <a:latin typeface="Afacad Flux"/>
                <a:ea typeface="Afacad Flux"/>
                <a:cs typeface="Afacad Flux"/>
                <a:sym typeface="Afacad Flux"/>
              </a:rPr>
              <a:t> — user auth, DB, image storage</a:t>
            </a:r>
            <a:endParaRPr sz="2000">
              <a:solidFill>
                <a:schemeClr val="lt1"/>
              </a:solidFill>
              <a:latin typeface="Afacad Flux"/>
              <a:ea typeface="Afacad Flux"/>
              <a:cs typeface="Afacad Flux"/>
              <a:sym typeface="Afacad Flux"/>
            </a:endParaRPr>
          </a:p>
          <a:p>
            <a:pPr indent="-374650" lvl="0" marL="457200" rtl="0" algn="l">
              <a:spcBef>
                <a:spcPts val="0"/>
              </a:spcBef>
              <a:spcAft>
                <a:spcPts val="0"/>
              </a:spcAft>
              <a:buSzPts val="2300"/>
              <a:buFont typeface="Afacad Flux"/>
              <a:buChar char="●"/>
            </a:pPr>
            <a:r>
              <a:rPr b="1" lang="en" sz="2000">
                <a:solidFill>
                  <a:schemeClr val="lt1"/>
                </a:solidFill>
                <a:latin typeface="Afacad Flux"/>
                <a:ea typeface="Afacad Flux"/>
                <a:cs typeface="Afacad Flux"/>
                <a:sym typeface="Afacad Flux"/>
              </a:rPr>
              <a:t>Expo ImagePicker</a:t>
            </a:r>
            <a:r>
              <a:rPr lang="en" sz="2000">
                <a:solidFill>
                  <a:schemeClr val="lt1"/>
                </a:solidFill>
                <a:latin typeface="Afacad Flux"/>
                <a:ea typeface="Afacad Flux"/>
                <a:cs typeface="Afacad Flux"/>
                <a:sym typeface="Afacad Flux"/>
              </a:rPr>
              <a:t> — selecting/capturing photos</a:t>
            </a:r>
            <a:endParaRPr sz="2000">
              <a:solidFill>
                <a:schemeClr val="lt1"/>
              </a:solidFill>
              <a:latin typeface="Afacad Flux"/>
              <a:ea typeface="Afacad Flux"/>
              <a:cs typeface="Afacad Flux"/>
              <a:sym typeface="Afacad Flux"/>
            </a:endParaRPr>
          </a:p>
          <a:p>
            <a:pPr indent="-374650" lvl="0" marL="457200" rtl="0" algn="l">
              <a:spcBef>
                <a:spcPts val="0"/>
              </a:spcBef>
              <a:spcAft>
                <a:spcPts val="0"/>
              </a:spcAft>
              <a:buSzPts val="2300"/>
              <a:buFont typeface="Afacad Flux"/>
              <a:buChar char="●"/>
            </a:pPr>
            <a:r>
              <a:rPr b="1" lang="en" sz="2000">
                <a:solidFill>
                  <a:schemeClr val="lt1"/>
                </a:solidFill>
                <a:latin typeface="Afacad Flux"/>
                <a:ea typeface="Afacad Flux"/>
                <a:cs typeface="Afacad Flux"/>
                <a:sym typeface="Afacad Flux"/>
              </a:rPr>
              <a:t>Animated + PanResponder</a:t>
            </a:r>
            <a:r>
              <a:rPr lang="en" sz="2000">
                <a:solidFill>
                  <a:schemeClr val="lt1"/>
                </a:solidFill>
                <a:latin typeface="Afacad Flux"/>
                <a:ea typeface="Afacad Flux"/>
                <a:cs typeface="Afacad Flux"/>
                <a:sym typeface="Afacad Flux"/>
              </a:rPr>
              <a:t> — for draggable Sparks</a:t>
            </a:r>
            <a:endParaRPr sz="2300">
              <a:latin typeface="Afacad Flux"/>
              <a:ea typeface="Afacad Flux"/>
              <a:cs typeface="Afacad Flux"/>
              <a:sym typeface="Afacad Flux"/>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8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 of Oz / </a:t>
            </a:r>
            <a:r>
              <a:rPr lang="en"/>
              <a:t>Hard Coded</a:t>
            </a:r>
            <a:r>
              <a:rPr lang="en"/>
              <a:t> Items</a:t>
            </a:r>
            <a:endParaRPr/>
          </a:p>
        </p:txBody>
      </p:sp>
      <p:sp>
        <p:nvSpPr>
          <p:cNvPr id="701" name="Google Shape;701;p89"/>
          <p:cNvSpPr/>
          <p:nvPr/>
        </p:nvSpPr>
        <p:spPr>
          <a:xfrm>
            <a:off x="822537" y="1166925"/>
            <a:ext cx="3585000" cy="3040200"/>
          </a:xfrm>
          <a:prstGeom prst="roundRect">
            <a:avLst>
              <a:gd fmla="val 16667" name="adj"/>
            </a:avLst>
          </a:prstGeom>
          <a:solidFill>
            <a:schemeClr val="accent3"/>
          </a:solidFill>
          <a:ln cap="flat" cmpd="sng" w="17675">
            <a:solidFill>
              <a:schemeClr val="lt2"/>
            </a:solidFill>
            <a:prstDash val="solid"/>
            <a:round/>
            <a:headEnd len="sm" w="sm" type="none"/>
            <a:tailEnd len="sm" w="sm" type="none"/>
          </a:ln>
        </p:spPr>
        <p:txBody>
          <a:bodyPr anchorCtr="0" anchor="ctr" bIns="84875" lIns="84875" spcFirstLastPara="1" rIns="84875" wrap="square" tIns="84875">
            <a:noAutofit/>
          </a:bodyPr>
          <a:lstStyle/>
          <a:p>
            <a:pPr indent="0" lvl="0" marL="424383" rtl="0" algn="ctr">
              <a:spcBef>
                <a:spcPts val="0"/>
              </a:spcBef>
              <a:spcAft>
                <a:spcPts val="0"/>
              </a:spcAft>
              <a:buNone/>
            </a:pPr>
            <a:r>
              <a:rPr b="1" lang="en" sz="1670" u="sng">
                <a:latin typeface="Afacad Flux"/>
                <a:ea typeface="Afacad Flux"/>
                <a:cs typeface="Afacad Flux"/>
                <a:sym typeface="Afacad Flux"/>
              </a:rPr>
              <a:t>Wizard of Oz</a:t>
            </a:r>
            <a:endParaRPr b="1" sz="1670" u="sng">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Notes and Music → actually photos</a:t>
            </a:r>
            <a:endParaRPr sz="1670">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Infinite scrolling canvas</a:t>
            </a:r>
            <a:endParaRPr sz="1670">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Suggested sparklette to upload to</a:t>
            </a:r>
            <a:endParaRPr sz="1670">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No AI-powered tagging or organization yet (randomized locations on sparklette)</a:t>
            </a:r>
            <a:endParaRPr sz="1670">
              <a:latin typeface="Afacad Flux"/>
              <a:ea typeface="Afacad Flux"/>
              <a:cs typeface="Afacad Flux"/>
              <a:sym typeface="Afacad Flux"/>
            </a:endParaRPr>
          </a:p>
        </p:txBody>
      </p:sp>
      <p:sp>
        <p:nvSpPr>
          <p:cNvPr id="702" name="Google Shape;702;p89"/>
          <p:cNvSpPr/>
          <p:nvPr/>
        </p:nvSpPr>
        <p:spPr>
          <a:xfrm>
            <a:off x="4642561" y="1166925"/>
            <a:ext cx="3585000" cy="3040200"/>
          </a:xfrm>
          <a:prstGeom prst="roundRect">
            <a:avLst>
              <a:gd fmla="val 16667" name="adj"/>
            </a:avLst>
          </a:prstGeom>
          <a:solidFill>
            <a:schemeClr val="accent3"/>
          </a:solidFill>
          <a:ln cap="flat" cmpd="sng" w="17675">
            <a:solidFill>
              <a:schemeClr val="lt2"/>
            </a:solidFill>
            <a:prstDash val="solid"/>
            <a:round/>
            <a:headEnd len="sm" w="sm" type="none"/>
            <a:tailEnd len="sm" w="sm" type="none"/>
          </a:ln>
        </p:spPr>
        <p:txBody>
          <a:bodyPr anchorCtr="0" anchor="ctr" bIns="84875" lIns="84875" spcFirstLastPara="1" rIns="84875" wrap="square" tIns="84875">
            <a:noAutofit/>
          </a:bodyPr>
          <a:lstStyle/>
          <a:p>
            <a:pPr indent="0" lvl="0" marL="424383" rtl="0" algn="ctr">
              <a:spcBef>
                <a:spcPts val="0"/>
              </a:spcBef>
              <a:spcAft>
                <a:spcPts val="0"/>
              </a:spcAft>
              <a:buNone/>
            </a:pPr>
            <a:r>
              <a:rPr b="1" lang="en" sz="1670" u="sng">
                <a:latin typeface="Afacad Flux"/>
                <a:ea typeface="Afacad Flux"/>
                <a:cs typeface="Afacad Flux"/>
                <a:sym typeface="Afacad Flux"/>
              </a:rPr>
              <a:t>Hard-Coded</a:t>
            </a:r>
            <a:endParaRPr b="1" sz="1670" u="sng">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Spark placement defaults near center with randomized offsets</a:t>
            </a:r>
            <a:endParaRPr sz="1670">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Spark sizing fixed at 160×160</a:t>
            </a:r>
            <a:endParaRPr sz="1670">
              <a:latin typeface="Afacad Flux"/>
              <a:ea typeface="Afacad Flux"/>
              <a:cs typeface="Afacad Flux"/>
              <a:sym typeface="Afacad Flux"/>
            </a:endParaRPr>
          </a:p>
          <a:p>
            <a:pPr indent="-318287" lvl="0" marL="424383" rtl="0" algn="l">
              <a:spcBef>
                <a:spcPts val="0"/>
              </a:spcBef>
              <a:spcAft>
                <a:spcPts val="0"/>
              </a:spcAft>
              <a:buSzPts val="1671"/>
              <a:buFont typeface="Afacad Flux"/>
              <a:buChar char="●"/>
            </a:pPr>
            <a:r>
              <a:rPr lang="en" sz="1670">
                <a:latin typeface="Afacad Flux"/>
                <a:ea typeface="Afacad Flux"/>
                <a:cs typeface="Afacad Flux"/>
                <a:sym typeface="Afacad Flux"/>
              </a:rPr>
              <a:t>Note/Audio/File/Music “actions” hard-coded as placeholders</a:t>
            </a:r>
            <a:endParaRPr sz="1670">
              <a:latin typeface="Afacad Flux"/>
              <a:ea typeface="Afacad Flux"/>
              <a:cs typeface="Afacad Flux"/>
              <a:sym typeface="Afacad Flux"/>
            </a:endParaRPr>
          </a:p>
          <a:p>
            <a:pPr indent="0" lvl="0" marL="0" rtl="0" algn="l">
              <a:spcBef>
                <a:spcPts val="0"/>
              </a:spcBef>
              <a:spcAft>
                <a:spcPts val="0"/>
              </a:spcAft>
              <a:buNone/>
            </a:pPr>
            <a:r>
              <a:t/>
            </a:r>
            <a:endParaRPr sz="1670">
              <a:latin typeface="Afacad Flux"/>
              <a:ea typeface="Afacad Flux"/>
              <a:cs typeface="Afacad Flux"/>
              <a:sym typeface="Afacad Flux"/>
            </a:endParaRPr>
          </a:p>
        </p:txBody>
      </p:sp>
      <p:sp>
        <p:nvSpPr>
          <p:cNvPr id="703" name="Google Shape;703;p89"/>
          <p:cNvSpPr txBox="1"/>
          <p:nvPr/>
        </p:nvSpPr>
        <p:spPr>
          <a:xfrm>
            <a:off x="1401450" y="4314275"/>
            <a:ext cx="6247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lt1"/>
                </a:solidFill>
                <a:latin typeface="Afacad Flux"/>
                <a:ea typeface="Afacad Flux"/>
                <a:cs typeface="Afacad Flux"/>
                <a:sym typeface="Afacad Flux"/>
              </a:rPr>
              <a:t>Justification: simulate complete user experience while postponing features that require more time or deep backend work</a:t>
            </a:r>
            <a:endParaRPr sz="1800">
              <a:solidFill>
                <a:schemeClr val="lt1"/>
              </a:solidFill>
              <a:latin typeface="Afacad Flux"/>
              <a:ea typeface="Afacad Flux"/>
              <a:cs typeface="Afacad Flux"/>
              <a:sym typeface="Afacad Flux"/>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9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Implemented Features </a:t>
            </a:r>
            <a:endParaRPr/>
          </a:p>
        </p:txBody>
      </p:sp>
      <p:sp>
        <p:nvSpPr>
          <p:cNvPr id="709" name="Google Shape;709;p90"/>
          <p:cNvSpPr/>
          <p:nvPr/>
        </p:nvSpPr>
        <p:spPr>
          <a:xfrm>
            <a:off x="497425" y="1484975"/>
            <a:ext cx="3942900" cy="2926200"/>
          </a:xfrm>
          <a:prstGeom prst="roundRect">
            <a:avLst>
              <a:gd fmla="val 16667" name="adj"/>
            </a:avLst>
          </a:prstGeom>
          <a:solidFill>
            <a:schemeClr val="accent5"/>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u="sng">
                <a:latin typeface="Afacad Flux"/>
                <a:ea typeface="Afacad Flux"/>
                <a:cs typeface="Afacad Flux"/>
                <a:sym typeface="Afacad Flux"/>
              </a:rPr>
              <a:t>Simple Task:</a:t>
            </a:r>
            <a:endParaRPr b="1" sz="1800" u="sng">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Quick add menu</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Add photo to a sparklette</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Take photo or add from library</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Edit photo properties (name, size, delete)</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Scrolling Canvas</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Drag photos to organize</a:t>
            </a:r>
            <a:endParaRPr sz="1800">
              <a:latin typeface="Afacad Flux"/>
              <a:ea typeface="Afacad Flux"/>
              <a:cs typeface="Afacad Flux"/>
              <a:sym typeface="Afacad Flux"/>
            </a:endParaRPr>
          </a:p>
        </p:txBody>
      </p:sp>
      <p:sp>
        <p:nvSpPr>
          <p:cNvPr id="710" name="Google Shape;710;p90"/>
          <p:cNvSpPr/>
          <p:nvPr/>
        </p:nvSpPr>
        <p:spPr>
          <a:xfrm>
            <a:off x="4737450" y="1484975"/>
            <a:ext cx="3942900" cy="2926200"/>
          </a:xfrm>
          <a:prstGeom prst="roundRect">
            <a:avLst>
              <a:gd fmla="val 16667" name="adj"/>
            </a:avLst>
          </a:prstGeom>
          <a:solidFill>
            <a:schemeClr val="accent5"/>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u="sng">
                <a:latin typeface="Afacad Flux"/>
                <a:ea typeface="Afacad Flux"/>
                <a:cs typeface="Afacad Flux"/>
                <a:sym typeface="Afacad Flux"/>
              </a:rPr>
              <a:t>General</a:t>
            </a:r>
            <a:endParaRPr b="1" sz="1800" u="sng">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Supabase: auth, database, storage</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Login screen</a:t>
            </a:r>
            <a:endParaRPr sz="1800">
              <a:latin typeface="Afacad Flux"/>
              <a:ea typeface="Afacad Flux"/>
              <a:cs typeface="Afacad Flux"/>
              <a:sym typeface="Afacad Flux"/>
            </a:endParaRPr>
          </a:p>
          <a:p>
            <a:pPr indent="-342900" lvl="0" marL="457200" rtl="0" algn="l">
              <a:spcBef>
                <a:spcPts val="0"/>
              </a:spcBef>
              <a:spcAft>
                <a:spcPts val="0"/>
              </a:spcAft>
              <a:buSzPts val="1800"/>
              <a:buFont typeface="Afacad Flux"/>
              <a:buChar char="●"/>
            </a:pPr>
            <a:r>
              <a:rPr lang="en" sz="1800">
                <a:latin typeface="Afacad Flux"/>
                <a:ea typeface="Afacad Flux"/>
                <a:cs typeface="Afacad Flux"/>
                <a:sym typeface="Afacad Flux"/>
              </a:rPr>
              <a:t>Error messages + placeholder screens for unimplemented features (“coming soon!”)</a:t>
            </a:r>
            <a:endParaRPr sz="1800">
              <a:latin typeface="Afacad Flux"/>
              <a:ea typeface="Afacad Flux"/>
              <a:cs typeface="Afacad Flux"/>
              <a:sym typeface="Afacad Flux"/>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9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Unimplemented Features</a:t>
            </a:r>
            <a:endParaRPr/>
          </a:p>
        </p:txBody>
      </p:sp>
      <p:sp>
        <p:nvSpPr>
          <p:cNvPr id="716" name="Google Shape;716;p91"/>
          <p:cNvSpPr/>
          <p:nvPr/>
        </p:nvSpPr>
        <p:spPr>
          <a:xfrm>
            <a:off x="797350" y="1185050"/>
            <a:ext cx="3438300" cy="3767400"/>
          </a:xfrm>
          <a:prstGeom prst="roundRect">
            <a:avLst>
              <a:gd fmla="val 16667" name="adj"/>
            </a:avLst>
          </a:prstGeom>
          <a:solidFill>
            <a:schemeClr val="accent6"/>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800">
                <a:solidFill>
                  <a:schemeClr val="lt1"/>
                </a:solidFill>
                <a:latin typeface="Afacad Flux"/>
                <a:ea typeface="Afacad Flux"/>
                <a:cs typeface="Afacad Flux"/>
                <a:sym typeface="Afacad Flux"/>
              </a:rPr>
              <a:t>Photo-flow polish</a:t>
            </a:r>
            <a:endParaRPr b="1"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Compression</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Loading indicator</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Edit details after upload</a:t>
            </a:r>
            <a:endParaRPr sz="18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800">
                <a:solidFill>
                  <a:schemeClr val="lt1"/>
                </a:solidFill>
                <a:latin typeface="Afacad Flux"/>
                <a:ea typeface="Afacad Flux"/>
                <a:cs typeface="Afacad Flux"/>
                <a:sym typeface="Afacad Flux"/>
              </a:rPr>
              <a:t>Other spark types </a:t>
            </a:r>
            <a:endParaRPr b="1"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Note</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Audio</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Import file</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Music/sound</a:t>
            </a:r>
            <a:endParaRPr sz="1800">
              <a:solidFill>
                <a:schemeClr val="lt1"/>
              </a:solidFill>
              <a:latin typeface="Afacad Flux"/>
              <a:ea typeface="Afacad Flux"/>
              <a:cs typeface="Afacad Flux"/>
              <a:sym typeface="Afacad Flux"/>
            </a:endParaRPr>
          </a:p>
          <a:p>
            <a:pPr indent="0" lvl="0" marL="0" rtl="0" algn="ctr">
              <a:spcBef>
                <a:spcPts val="1200"/>
              </a:spcBef>
              <a:spcAft>
                <a:spcPts val="0"/>
              </a:spcAft>
              <a:buNone/>
            </a:pPr>
            <a:r>
              <a:t/>
            </a:r>
            <a:endParaRPr sz="1800">
              <a:latin typeface="Afacad Flux"/>
              <a:ea typeface="Afacad Flux"/>
              <a:cs typeface="Afacad Flux"/>
              <a:sym typeface="Afacad Flux"/>
            </a:endParaRPr>
          </a:p>
        </p:txBody>
      </p:sp>
      <p:sp>
        <p:nvSpPr>
          <p:cNvPr id="717" name="Google Shape;717;p91"/>
          <p:cNvSpPr/>
          <p:nvPr/>
        </p:nvSpPr>
        <p:spPr>
          <a:xfrm>
            <a:off x="4753675" y="1218075"/>
            <a:ext cx="3438300" cy="3767400"/>
          </a:xfrm>
          <a:prstGeom prst="roundRect">
            <a:avLst>
              <a:gd fmla="val 16667" name="adj"/>
            </a:avLst>
          </a:prstGeom>
          <a:solidFill>
            <a:schemeClr val="accent6"/>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800">
                <a:solidFill>
                  <a:schemeClr val="lt1"/>
                </a:solidFill>
                <a:latin typeface="Afacad Flux"/>
                <a:ea typeface="Afacad Flux"/>
                <a:cs typeface="Afacad Flux"/>
                <a:sym typeface="Afacad Flux"/>
              </a:rPr>
              <a:t>Community page</a:t>
            </a:r>
            <a:endParaRPr b="1"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UI not built</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Will use hard-coded posts</a:t>
            </a:r>
            <a:endParaRPr sz="18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800">
                <a:solidFill>
                  <a:schemeClr val="lt1"/>
                </a:solidFill>
                <a:latin typeface="Afacad Flux"/>
                <a:ea typeface="Afacad Flux"/>
                <a:cs typeface="Afacad Flux"/>
                <a:sym typeface="Afacad Flux"/>
              </a:rPr>
              <a:t>Navigation polish</a:t>
            </a:r>
            <a:endParaRPr b="1"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Better transitions</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Contextual Quick Add behavior</a:t>
            </a:r>
            <a:endParaRPr sz="1800">
              <a:solidFill>
                <a:schemeClr val="lt1"/>
              </a:solidFill>
              <a:latin typeface="Afacad Flux"/>
              <a:ea typeface="Afacad Flux"/>
              <a:cs typeface="Afacad Flux"/>
              <a:sym typeface="Afacad Flux"/>
            </a:endParaRPr>
          </a:p>
          <a:p>
            <a:pPr indent="-342900" lvl="0" marL="457200" rtl="0" algn="l">
              <a:lnSpc>
                <a:spcPct val="115000"/>
              </a:lnSpc>
              <a:spcBef>
                <a:spcPts val="0"/>
              </a:spcBef>
              <a:spcAft>
                <a:spcPts val="0"/>
              </a:spcAft>
              <a:buClr>
                <a:schemeClr val="lt1"/>
              </a:buClr>
              <a:buSzPts val="1800"/>
              <a:buFont typeface="Afacad Flux"/>
              <a:buChar char="●"/>
            </a:pPr>
            <a:r>
              <a:rPr lang="en" sz="1800">
                <a:solidFill>
                  <a:schemeClr val="lt1"/>
                </a:solidFill>
                <a:latin typeface="Afacad Flux"/>
                <a:ea typeface="Afacad Flux"/>
                <a:cs typeface="Afacad Flux"/>
                <a:sym typeface="Afacad Flux"/>
              </a:rPr>
              <a:t>Undo/Redo behavior</a:t>
            </a:r>
            <a:endParaRPr sz="1800">
              <a:solidFill>
                <a:schemeClr val="lt1"/>
              </a:solidFill>
              <a:latin typeface="Afacad Flux"/>
              <a:ea typeface="Afacad Flux"/>
              <a:cs typeface="Afacad Flux"/>
              <a:sym typeface="Afacad Flux"/>
            </a:endParaRPr>
          </a:p>
          <a:p>
            <a:pPr indent="0" lvl="0" marL="0" rtl="0" algn="ctr">
              <a:spcBef>
                <a:spcPts val="1200"/>
              </a:spcBef>
              <a:spcAft>
                <a:spcPts val="0"/>
              </a:spcAft>
              <a:buNone/>
            </a:pPr>
            <a:r>
              <a:t/>
            </a:r>
            <a:endParaRPr sz="1800">
              <a:latin typeface="Afacad Flux"/>
              <a:ea typeface="Afacad Flux"/>
              <a:cs typeface="Afacad Flux"/>
              <a:sym typeface="Afacad Flux"/>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2"/>
          <p:cNvSpPr txBox="1"/>
          <p:nvPr>
            <p:ph type="title"/>
          </p:nvPr>
        </p:nvSpPr>
        <p:spPr>
          <a:xfrm>
            <a:off x="311700" y="2286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 Plans to Finish</a:t>
            </a:r>
            <a:endParaRPr/>
          </a:p>
        </p:txBody>
      </p:sp>
      <p:cxnSp>
        <p:nvCxnSpPr>
          <p:cNvPr id="723" name="Google Shape;723;p92"/>
          <p:cNvCxnSpPr/>
          <p:nvPr/>
        </p:nvCxnSpPr>
        <p:spPr>
          <a:xfrm flipH="1" rot="10800000">
            <a:off x="729100" y="2852700"/>
            <a:ext cx="7512600" cy="14700"/>
          </a:xfrm>
          <a:prstGeom prst="straightConnector1">
            <a:avLst/>
          </a:prstGeom>
          <a:noFill/>
          <a:ln cap="flat" cmpd="sng" w="76200">
            <a:solidFill>
              <a:schemeClr val="lt1"/>
            </a:solidFill>
            <a:prstDash val="solid"/>
            <a:round/>
            <a:headEnd len="med" w="med" type="none"/>
            <a:tailEnd len="med" w="med" type="none"/>
          </a:ln>
        </p:spPr>
      </p:cxnSp>
      <p:sp>
        <p:nvSpPr>
          <p:cNvPr id="724" name="Google Shape;724;p92"/>
          <p:cNvSpPr/>
          <p:nvPr/>
        </p:nvSpPr>
        <p:spPr>
          <a:xfrm>
            <a:off x="648000" y="2745750"/>
            <a:ext cx="228600" cy="2286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25" name="Google Shape;725;p92"/>
          <p:cNvSpPr/>
          <p:nvPr/>
        </p:nvSpPr>
        <p:spPr>
          <a:xfrm>
            <a:off x="3154650" y="2745725"/>
            <a:ext cx="228600" cy="2286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26" name="Google Shape;726;p92"/>
          <p:cNvSpPr/>
          <p:nvPr/>
        </p:nvSpPr>
        <p:spPr>
          <a:xfrm>
            <a:off x="5623875" y="2745725"/>
            <a:ext cx="228600" cy="2286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27" name="Google Shape;727;p92"/>
          <p:cNvSpPr/>
          <p:nvPr/>
        </p:nvSpPr>
        <p:spPr>
          <a:xfrm>
            <a:off x="8093100" y="2745750"/>
            <a:ext cx="228600" cy="2286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28" name="Google Shape;728;p92"/>
          <p:cNvSpPr/>
          <p:nvPr/>
        </p:nvSpPr>
        <p:spPr>
          <a:xfrm>
            <a:off x="187200" y="3135725"/>
            <a:ext cx="2037600" cy="1548000"/>
          </a:xfrm>
          <a:prstGeom prst="roundRect">
            <a:avLst>
              <a:gd fmla="val 16667" name="adj"/>
            </a:avLst>
          </a:prstGeom>
          <a:noFill/>
          <a:ln cap="flat" cmpd="sng" w="19050">
            <a:solidFill>
              <a:srgbClr val="7F4F9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u="sng">
                <a:latin typeface="Afacad Flux"/>
                <a:ea typeface="Afacad Flux"/>
                <a:cs typeface="Afacad Flux"/>
                <a:sym typeface="Afacad Flux"/>
              </a:rPr>
              <a:t>Today:</a:t>
            </a:r>
            <a:endParaRPr b="1" sz="1600" u="sng">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Login</a:t>
            </a:r>
            <a:endParaRPr sz="1600">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Task 1</a:t>
            </a:r>
            <a:endParaRPr sz="1600">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Add/delete sparklettes</a:t>
            </a:r>
            <a:endParaRPr sz="1600">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backend</a:t>
            </a:r>
            <a:endParaRPr sz="1600">
              <a:latin typeface="Afacad Flux"/>
              <a:ea typeface="Afacad Flux"/>
              <a:cs typeface="Afacad Flux"/>
              <a:sym typeface="Afacad Flux"/>
            </a:endParaRPr>
          </a:p>
        </p:txBody>
      </p:sp>
      <p:sp>
        <p:nvSpPr>
          <p:cNvPr id="729" name="Google Shape;729;p92"/>
          <p:cNvSpPr/>
          <p:nvPr/>
        </p:nvSpPr>
        <p:spPr>
          <a:xfrm>
            <a:off x="1944000" y="1107725"/>
            <a:ext cx="2318400" cy="1548000"/>
          </a:xfrm>
          <a:prstGeom prst="roundRect">
            <a:avLst>
              <a:gd fmla="val 16667" name="adj"/>
            </a:avLst>
          </a:prstGeom>
          <a:noFill/>
          <a:ln cap="flat" cmpd="sng" w="19050">
            <a:solidFill>
              <a:srgbClr val="7F4F9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u="sng">
                <a:latin typeface="Afacad Flux"/>
                <a:ea typeface="Afacad Flux"/>
                <a:cs typeface="Afacad Flux"/>
                <a:sym typeface="Afacad Flux"/>
              </a:rPr>
              <a:t>End of Break</a:t>
            </a:r>
            <a:r>
              <a:rPr b="1" lang="en" sz="1500" u="sng">
                <a:latin typeface="Afacad Flux"/>
                <a:ea typeface="Afacad Flux"/>
                <a:cs typeface="Afacad Flux"/>
                <a:sym typeface="Afacad Flux"/>
              </a:rPr>
              <a:t>:</a:t>
            </a:r>
            <a:endParaRPr b="1" sz="1500" u="sng">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Task 3</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All types of sparks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Fully fleshed out sparklette</a:t>
            </a:r>
            <a:endParaRPr sz="1500">
              <a:latin typeface="Afacad Flux"/>
              <a:ea typeface="Afacad Flux"/>
              <a:cs typeface="Afacad Flux"/>
              <a:sym typeface="Afacad Flux"/>
            </a:endParaRPr>
          </a:p>
        </p:txBody>
      </p:sp>
      <p:sp>
        <p:nvSpPr>
          <p:cNvPr id="730" name="Google Shape;730;p92"/>
          <p:cNvSpPr/>
          <p:nvPr/>
        </p:nvSpPr>
        <p:spPr>
          <a:xfrm>
            <a:off x="4670475" y="3101575"/>
            <a:ext cx="2135400" cy="1548000"/>
          </a:xfrm>
          <a:prstGeom prst="roundRect">
            <a:avLst>
              <a:gd fmla="val 16667" name="adj"/>
            </a:avLst>
          </a:prstGeom>
          <a:noFill/>
          <a:ln cap="flat" cmpd="sng" w="19050">
            <a:solidFill>
              <a:srgbClr val="7F4F9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u="sng">
                <a:latin typeface="Afacad Flux"/>
                <a:ea typeface="Afacad Flux"/>
                <a:cs typeface="Afacad Flux"/>
                <a:sym typeface="Afacad Flux"/>
              </a:rPr>
              <a:t>End of Week 10:</a:t>
            </a:r>
            <a:endParaRPr b="1" sz="1600" u="sng">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Task 2 (Social)</a:t>
            </a:r>
            <a:endParaRPr sz="1600">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Fully Polished UI</a:t>
            </a:r>
            <a:endParaRPr sz="1600">
              <a:latin typeface="Afacad Flux"/>
              <a:ea typeface="Afacad Flux"/>
              <a:cs typeface="Afacad Flux"/>
              <a:sym typeface="Afacad Flux"/>
            </a:endParaRPr>
          </a:p>
        </p:txBody>
      </p:sp>
      <p:sp>
        <p:nvSpPr>
          <p:cNvPr id="731" name="Google Shape;731;p92"/>
          <p:cNvSpPr/>
          <p:nvPr/>
        </p:nvSpPr>
        <p:spPr>
          <a:xfrm>
            <a:off x="6458400" y="1053000"/>
            <a:ext cx="2418600" cy="1548000"/>
          </a:xfrm>
          <a:prstGeom prst="roundRect">
            <a:avLst>
              <a:gd fmla="val 16667" name="adj"/>
            </a:avLst>
          </a:prstGeom>
          <a:noFill/>
          <a:ln cap="flat" cmpd="sng" w="19050">
            <a:solidFill>
              <a:srgbClr val="7F4F9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u="sng">
                <a:latin typeface="Afacad Flux"/>
                <a:ea typeface="Afacad Flux"/>
                <a:cs typeface="Afacad Flux"/>
                <a:sym typeface="Afacad Flux"/>
              </a:rPr>
              <a:t>Stretch Goals</a:t>
            </a:r>
            <a:endParaRPr b="1" sz="1600" u="sng">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Onboarding</a:t>
            </a:r>
            <a:endParaRPr sz="1600">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Smart Sorting</a:t>
            </a:r>
            <a:endParaRPr sz="1600">
              <a:latin typeface="Afacad Flux"/>
              <a:ea typeface="Afacad Flux"/>
              <a:cs typeface="Afacad Flux"/>
              <a:sym typeface="Afacad Flux"/>
            </a:endParaRPr>
          </a:p>
          <a:p>
            <a:pPr indent="-330200" lvl="0" marL="457200" rtl="0" algn="l">
              <a:spcBef>
                <a:spcPts val="0"/>
              </a:spcBef>
              <a:spcAft>
                <a:spcPts val="0"/>
              </a:spcAft>
              <a:buSzPts val="1600"/>
              <a:buFont typeface="Afacad Flux"/>
              <a:buChar char="●"/>
            </a:pPr>
            <a:r>
              <a:rPr lang="en" sz="1600">
                <a:latin typeface="Afacad Flux"/>
                <a:ea typeface="Afacad Flux"/>
                <a:cs typeface="Afacad Flux"/>
                <a:sym typeface="Afacad Flux"/>
              </a:rPr>
              <a:t>Faster data storage + retrieval</a:t>
            </a:r>
            <a:endParaRPr sz="1600">
              <a:latin typeface="Afacad Flux"/>
              <a:ea typeface="Afacad Flux"/>
              <a:cs typeface="Afacad Flux"/>
              <a:sym typeface="Afacad Flux"/>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93"/>
          <p:cNvSpPr txBox="1"/>
          <p:nvPr>
            <p:ph type="title"/>
          </p:nvPr>
        </p:nvSpPr>
        <p:spPr>
          <a:xfrm>
            <a:off x="264750" y="170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 Video</a:t>
            </a:r>
            <a:endParaRPr/>
          </a:p>
        </p:txBody>
      </p:sp>
      <p:pic>
        <p:nvPicPr>
          <p:cNvPr id="737" name="Google Shape;737;p93" title="ScreenRecording_11-21-2025 10-30-33_1.MP4">
            <a:hlinkClick r:id="rId3"/>
          </p:cNvPr>
          <p:cNvPicPr preferRelativeResize="0"/>
          <p:nvPr/>
        </p:nvPicPr>
        <p:blipFill>
          <a:blip r:embed="rId4">
            <a:alphaModFix/>
          </a:blip>
          <a:stretch>
            <a:fillRect/>
          </a:stretch>
        </p:blipFill>
        <p:spPr>
          <a:xfrm>
            <a:off x="3482263" y="204899"/>
            <a:ext cx="2179473" cy="47337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1000"/>
                                        <p:tgtEl>
                                          <p:spTgt spid="7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94"/>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Thank you!</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95"/>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9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of AI</a:t>
            </a:r>
            <a:endParaRPr/>
          </a:p>
        </p:txBody>
      </p:sp>
      <p:sp>
        <p:nvSpPr>
          <p:cNvPr id="753" name="Google Shape;753;p9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Arial"/>
                <a:ea typeface="Arial"/>
                <a:cs typeface="Arial"/>
                <a:sym typeface="Arial"/>
              </a:rPr>
              <a:t>Code Assistance:</a:t>
            </a:r>
            <a:br>
              <a:rPr b="1" lang="en" sz="1400">
                <a:latin typeface="Arial"/>
                <a:ea typeface="Arial"/>
                <a:cs typeface="Arial"/>
                <a:sym typeface="Arial"/>
              </a:rPr>
            </a:b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 sz="1400">
                <a:latin typeface="Arial"/>
                <a:ea typeface="Arial"/>
                <a:cs typeface="Arial"/>
                <a:sym typeface="Arial"/>
              </a:rPr>
              <a:t>Used AI to aid in complex React Native and Supabase implementation (draggable components, database structure).</a:t>
            </a:r>
            <a:br>
              <a:rPr lang="en" sz="1400">
                <a:latin typeface="Arial"/>
                <a:ea typeface="Arial"/>
                <a:cs typeface="Arial"/>
                <a:sym typeface="Arial"/>
              </a:rPr>
            </a:br>
            <a:endParaRPr sz="1400">
              <a:latin typeface="Arial"/>
              <a:ea typeface="Arial"/>
              <a:cs typeface="Arial"/>
              <a:sym typeface="Arial"/>
            </a:endParaRPr>
          </a:p>
          <a:p>
            <a:pPr indent="0" lvl="0" marL="0" rtl="0" algn="l">
              <a:spcBef>
                <a:spcPts val="0"/>
              </a:spcBef>
              <a:spcAft>
                <a:spcPts val="0"/>
              </a:spcAft>
              <a:buNone/>
            </a:pPr>
            <a:r>
              <a:rPr b="1" lang="en" sz="1400">
                <a:latin typeface="Arial"/>
                <a:ea typeface="Arial"/>
                <a:cs typeface="Arial"/>
                <a:sym typeface="Arial"/>
              </a:rPr>
              <a:t>Visual &amp; UI Help:</a:t>
            </a:r>
            <a:br>
              <a:rPr b="1" lang="en" sz="1400">
                <a:latin typeface="Arial"/>
                <a:ea typeface="Arial"/>
                <a:cs typeface="Arial"/>
                <a:sym typeface="Arial"/>
              </a:rPr>
            </a:br>
            <a:r>
              <a:rPr lang="en" sz="1400">
                <a:latin typeface="Arial"/>
                <a:ea typeface="Arial"/>
                <a:cs typeface="Arial"/>
                <a:sym typeface="Arial"/>
              </a:rPr>
              <a:t> </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 sz="1400">
                <a:latin typeface="Arial"/>
                <a:ea typeface="Arial"/>
                <a:cs typeface="Arial"/>
                <a:sym typeface="Arial"/>
              </a:rPr>
              <a:t>AI helped refine layout ideas across platforms and ensure consistent styling based on our own custom style guide (no assets generated by AI).</a:t>
            </a:r>
            <a:br>
              <a:rPr lang="en" sz="1400">
                <a:latin typeface="Arial"/>
                <a:ea typeface="Arial"/>
                <a:cs typeface="Arial"/>
                <a:sym typeface="Arial"/>
              </a:rPr>
            </a:br>
            <a:endParaRPr sz="1400">
              <a:latin typeface="Arial"/>
              <a:ea typeface="Arial"/>
              <a:cs typeface="Arial"/>
              <a:sym typeface="Arial"/>
            </a:endParaRPr>
          </a:p>
          <a:p>
            <a:pPr indent="0" lvl="0" marL="0" rtl="0" algn="l">
              <a:spcBef>
                <a:spcPts val="0"/>
              </a:spcBef>
              <a:spcAft>
                <a:spcPts val="0"/>
              </a:spcAft>
              <a:buClr>
                <a:schemeClr val="lt1"/>
              </a:buClr>
              <a:buSzPts val="1100"/>
              <a:buFont typeface="Arial"/>
              <a:buNone/>
            </a:pPr>
            <a:r>
              <a:rPr b="1" lang="en" sz="1400">
                <a:latin typeface="Arial"/>
                <a:ea typeface="Arial"/>
                <a:cs typeface="Arial"/>
                <a:sym typeface="Arial"/>
              </a:rPr>
              <a:t>Why It Was Appropriate:</a:t>
            </a:r>
            <a:br>
              <a:rPr b="1" lang="en" sz="1400">
                <a:latin typeface="Arial"/>
                <a:ea typeface="Arial"/>
                <a:cs typeface="Arial"/>
                <a:sym typeface="Arial"/>
              </a:rPr>
            </a:br>
            <a:endParaRPr b="1" sz="14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lang="en" sz="1400">
                <a:latin typeface="Arial"/>
                <a:ea typeface="Arial"/>
                <a:cs typeface="Arial"/>
                <a:sym typeface="Arial"/>
              </a:rPr>
              <a:t>Sped up boilerplate + debugging.</a:t>
            </a:r>
            <a:endParaRPr sz="14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lang="en" sz="1400">
                <a:latin typeface="Arial"/>
                <a:ea typeface="Arial"/>
                <a:cs typeface="Arial"/>
                <a:sym typeface="Arial"/>
              </a:rPr>
              <a:t>Let us focus on core interaction + design decisions.</a:t>
            </a:r>
            <a:endParaRPr sz="14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lang="en" sz="1400">
                <a:latin typeface="Arial"/>
                <a:ea typeface="Arial"/>
                <a:cs typeface="Arial"/>
                <a:sym typeface="Arial"/>
              </a:rPr>
              <a:t>All key UX + logic decisions were human-driven.</a:t>
            </a:r>
            <a:endParaRPr sz="1400">
              <a:latin typeface="Arial"/>
              <a:ea typeface="Arial"/>
              <a:cs typeface="Arial"/>
              <a:sym typeface="Arial"/>
            </a:endParaRPr>
          </a:p>
          <a:p>
            <a:pPr indent="0" lvl="0" marL="0" rtl="0" algn="l">
              <a:spcBef>
                <a:spcPts val="0"/>
              </a:spcBef>
              <a:spcAft>
                <a:spcPts val="0"/>
              </a:spcAft>
              <a:buNone/>
            </a:pPr>
            <a:r>
              <a:t/>
            </a:r>
            <a:endParaRPr sz="15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97"/>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759" name="Google Shape;759;p97"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760" name="Google Shape;760;p97"/>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Additional </a:t>
            </a:r>
            <a:r>
              <a:rPr lang="en" sz="3000"/>
              <a:t>Issue 1</a:t>
            </a:r>
            <a:endParaRPr sz="3000"/>
          </a:p>
        </p:txBody>
      </p:sp>
      <p:sp>
        <p:nvSpPr>
          <p:cNvPr id="761" name="Google Shape;761;p97"/>
          <p:cNvSpPr txBox="1"/>
          <p:nvPr/>
        </p:nvSpPr>
        <p:spPr>
          <a:xfrm>
            <a:off x="518400" y="1727600"/>
            <a:ext cx="7848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H5: Users can only type in their password once</a:t>
            </a:r>
            <a:endParaRPr b="1" sz="3500">
              <a:latin typeface="Afacad Flux"/>
              <a:ea typeface="Afacad Flux"/>
              <a:cs typeface="Afacad Flux"/>
              <a:sym typeface="Afacad Flux"/>
            </a:endParaRPr>
          </a:p>
        </p:txBody>
      </p:sp>
      <p:sp>
        <p:nvSpPr>
          <p:cNvPr id="762" name="Google Shape;762;p97"/>
          <p:cNvSpPr txBox="1"/>
          <p:nvPr/>
        </p:nvSpPr>
        <p:spPr>
          <a:xfrm>
            <a:off x="482050" y="2803420"/>
            <a:ext cx="7744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When creating an </a:t>
            </a:r>
            <a:r>
              <a:rPr lang="en" sz="2000">
                <a:latin typeface="Afacad Flux"/>
                <a:ea typeface="Afacad Flux"/>
                <a:cs typeface="Afacad Flux"/>
                <a:sym typeface="Afacad Flux"/>
              </a:rPr>
              <a:t>account, users</a:t>
            </a:r>
            <a:r>
              <a:rPr lang="en" sz="2000">
                <a:latin typeface="Afacad Flux"/>
                <a:ea typeface="Afacad Flux"/>
                <a:cs typeface="Afacad Flux"/>
                <a:sym typeface="Afacad Flux"/>
              </a:rPr>
              <a:t> only have to type password once, providing a potential for error</a:t>
            </a:r>
            <a:endParaRPr sz="2000">
              <a:latin typeface="Afacad Flux"/>
              <a:ea typeface="Afacad Flux"/>
              <a:cs typeface="Afacad Flux"/>
              <a:sym typeface="Afacad Flux"/>
            </a:endParaRPr>
          </a:p>
        </p:txBody>
      </p:sp>
      <p:sp>
        <p:nvSpPr>
          <p:cNvPr id="763" name="Google Shape;763;p97"/>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3 </a:t>
            </a:r>
            <a:endParaRPr sz="1700">
              <a:solidFill>
                <a:srgbClr val="666666"/>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98"/>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769" name="Google Shape;769;p98"/>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770" name="Google Shape;770;p98"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pic>
        <p:nvPicPr>
          <p:cNvPr id="771" name="Google Shape;771;p98"/>
          <p:cNvPicPr preferRelativeResize="0"/>
          <p:nvPr/>
        </p:nvPicPr>
        <p:blipFill rotWithShape="1">
          <a:blip r:embed="rId4">
            <a:alphaModFix/>
          </a:blip>
          <a:srcRect b="3668" l="8434" r="9281" t="1038"/>
          <a:stretch/>
        </p:blipFill>
        <p:spPr>
          <a:xfrm>
            <a:off x="4337425" y="1174150"/>
            <a:ext cx="1566600" cy="3446700"/>
          </a:xfrm>
          <a:prstGeom prst="roundRect">
            <a:avLst>
              <a:gd fmla="val 16667" name="adj"/>
            </a:avLst>
          </a:prstGeom>
          <a:noFill/>
          <a:ln>
            <a:noFill/>
          </a:ln>
        </p:spPr>
      </p:pic>
      <p:pic>
        <p:nvPicPr>
          <p:cNvPr id="772" name="Google Shape;772;p98"/>
          <p:cNvPicPr preferRelativeResize="0"/>
          <p:nvPr/>
        </p:nvPicPr>
        <p:blipFill rotWithShape="1">
          <a:blip r:embed="rId5">
            <a:alphaModFix/>
          </a:blip>
          <a:srcRect b="3135" l="8610" r="10763" t="1843"/>
          <a:stretch/>
        </p:blipFill>
        <p:spPr>
          <a:xfrm>
            <a:off x="6470700" y="1202800"/>
            <a:ext cx="1535100" cy="3401100"/>
          </a:xfrm>
          <a:prstGeom prst="roundRect">
            <a:avLst>
              <a:gd fmla="val 16667" name="adj"/>
            </a:avLst>
          </a:prstGeom>
          <a:noFill/>
          <a:ln>
            <a:noFill/>
          </a:ln>
        </p:spPr>
      </p:pic>
      <p:sp>
        <p:nvSpPr>
          <p:cNvPr id="773" name="Google Shape;773;p98"/>
          <p:cNvSpPr txBox="1"/>
          <p:nvPr/>
        </p:nvSpPr>
        <p:spPr>
          <a:xfrm>
            <a:off x="529900" y="1202800"/>
            <a:ext cx="30000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Added a confirm </a:t>
            </a:r>
            <a:r>
              <a:rPr b="1" lang="en" sz="2000">
                <a:latin typeface="Afacad Flux"/>
                <a:ea typeface="Afacad Flux"/>
                <a:cs typeface="Afacad Flux"/>
                <a:sym typeface="Afacad Flux"/>
              </a:rPr>
              <a:t>password section</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avoids the issue of users mistyping their password. </a:t>
            </a:r>
            <a:endParaRPr sz="1700">
              <a:latin typeface="Afacad Flux"/>
              <a:ea typeface="Afacad Flux"/>
              <a:cs typeface="Afacad Flux"/>
              <a:sym typeface="Afacad Flux"/>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99"/>
          <p:cNvSpPr txBox="1"/>
          <p:nvPr/>
        </p:nvSpPr>
        <p:spPr>
          <a:xfrm>
            <a:off x="2854450" y="-1832900"/>
            <a:ext cx="3000000" cy="1477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Discuss and justify changes to address all severity 3 and 4 violations i. Violations should be clearly connected to the changes made in part 6. Consider using visuals to explain specific issues.</a:t>
            </a:r>
            <a:endParaRPr/>
          </a:p>
        </p:txBody>
      </p:sp>
      <p:pic>
        <p:nvPicPr>
          <p:cNvPr id="779" name="Google Shape;779;p99" title="Screenshot 2025-11-14 at 12.56.43 PM.png"/>
          <p:cNvPicPr preferRelativeResize="0"/>
          <p:nvPr/>
        </p:nvPicPr>
        <p:blipFill>
          <a:blip r:embed="rId3">
            <a:alphaModFix/>
          </a:blip>
          <a:stretch>
            <a:fillRect/>
          </a:stretch>
        </p:blipFill>
        <p:spPr>
          <a:xfrm>
            <a:off x="9560950" y="0"/>
            <a:ext cx="2561673" cy="3885002"/>
          </a:xfrm>
          <a:prstGeom prst="rect">
            <a:avLst/>
          </a:prstGeom>
          <a:noFill/>
          <a:ln>
            <a:noFill/>
          </a:ln>
        </p:spPr>
      </p:pic>
      <p:sp>
        <p:nvSpPr>
          <p:cNvPr id="780" name="Google Shape;780;p99"/>
          <p:cNvSpPr txBox="1"/>
          <p:nvPr>
            <p:ph type="title"/>
          </p:nvPr>
        </p:nvSpPr>
        <p:spPr>
          <a:xfrm>
            <a:off x="518400" y="976975"/>
            <a:ext cx="61797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Additional Issue 2</a:t>
            </a:r>
            <a:endParaRPr sz="3000"/>
          </a:p>
        </p:txBody>
      </p:sp>
      <p:sp>
        <p:nvSpPr>
          <p:cNvPr id="781" name="Google Shape;781;p99"/>
          <p:cNvSpPr txBox="1"/>
          <p:nvPr/>
        </p:nvSpPr>
        <p:spPr>
          <a:xfrm>
            <a:off x="518400" y="2140023"/>
            <a:ext cx="78480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00">
                <a:latin typeface="Afacad Flux"/>
                <a:ea typeface="Afacad Flux"/>
                <a:cs typeface="Afacad Flux"/>
                <a:sym typeface="Afacad Flux"/>
              </a:rPr>
              <a:t>H5: </a:t>
            </a:r>
            <a:r>
              <a:rPr b="1" lang="en" sz="3500">
                <a:latin typeface="Afacad Flux"/>
                <a:ea typeface="Afacad Flux"/>
                <a:cs typeface="Afacad Flux"/>
                <a:sym typeface="Afacad Flux"/>
              </a:rPr>
              <a:t>Can't cancel or delete upload</a:t>
            </a:r>
            <a:endParaRPr b="1" sz="3500">
              <a:latin typeface="Afacad Flux"/>
              <a:ea typeface="Afacad Flux"/>
              <a:cs typeface="Afacad Flux"/>
              <a:sym typeface="Afacad Flux"/>
            </a:endParaRPr>
          </a:p>
        </p:txBody>
      </p:sp>
      <p:sp>
        <p:nvSpPr>
          <p:cNvPr id="782" name="Google Shape;782;p99"/>
          <p:cNvSpPr txBox="1"/>
          <p:nvPr/>
        </p:nvSpPr>
        <p:spPr>
          <a:xfrm>
            <a:off x="482050" y="2803420"/>
            <a:ext cx="7744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facad Flux"/>
                <a:ea typeface="Afacad Flux"/>
                <a:cs typeface="Afacad Flux"/>
                <a:sym typeface="Afacad Flux"/>
              </a:rPr>
              <a:t>Doesn't allow users to cancel or delete uploads when they're sharing to community</a:t>
            </a:r>
            <a:endParaRPr sz="2000">
              <a:latin typeface="Afacad Flux"/>
              <a:ea typeface="Afacad Flux"/>
              <a:cs typeface="Afacad Flux"/>
              <a:sym typeface="Afacad Flux"/>
            </a:endParaRPr>
          </a:p>
        </p:txBody>
      </p:sp>
      <p:sp>
        <p:nvSpPr>
          <p:cNvPr id="783" name="Google Shape;783;p99"/>
          <p:cNvSpPr txBox="1"/>
          <p:nvPr>
            <p:ph type="title"/>
          </p:nvPr>
        </p:nvSpPr>
        <p:spPr>
          <a:xfrm>
            <a:off x="163625" y="157050"/>
            <a:ext cx="6179700" cy="42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rPr>
              <a:t>SEV 4</a:t>
            </a:r>
            <a:endParaRPr sz="1700">
              <a:solidFill>
                <a:srgbClr val="666666"/>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00"/>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Revision  </a:t>
            </a:r>
            <a:endParaRPr/>
          </a:p>
        </p:txBody>
      </p:sp>
      <p:sp>
        <p:nvSpPr>
          <p:cNvPr id="789" name="Google Shape;789;p100"/>
          <p:cNvSpPr txBox="1"/>
          <p:nvPr/>
        </p:nvSpPr>
        <p:spPr>
          <a:xfrm>
            <a:off x="4618950" y="-2038250"/>
            <a:ext cx="3000000" cy="16932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Before and after shots b. Rationale for changes c. Progress towards each usability goal made by the revised designs. Discuss the impact of the progress made on design values, project next steps, and/or overall success metrics.</a:t>
            </a:r>
            <a:endParaRPr/>
          </a:p>
        </p:txBody>
      </p:sp>
      <p:pic>
        <p:nvPicPr>
          <p:cNvPr id="790" name="Google Shape;790;p100" title="Screenshot 2025-11-14 at 12.56.43 PM.png"/>
          <p:cNvPicPr preferRelativeResize="0"/>
          <p:nvPr/>
        </p:nvPicPr>
        <p:blipFill>
          <a:blip r:embed="rId3">
            <a:alphaModFix/>
          </a:blip>
          <a:stretch>
            <a:fillRect/>
          </a:stretch>
        </p:blipFill>
        <p:spPr>
          <a:xfrm>
            <a:off x="9781300" y="-828650"/>
            <a:ext cx="2561673" cy="3885002"/>
          </a:xfrm>
          <a:prstGeom prst="rect">
            <a:avLst/>
          </a:prstGeom>
          <a:noFill/>
          <a:ln>
            <a:noFill/>
          </a:ln>
        </p:spPr>
      </p:pic>
      <p:sp>
        <p:nvSpPr>
          <p:cNvPr id="791" name="Google Shape;791;p100"/>
          <p:cNvSpPr txBox="1"/>
          <p:nvPr/>
        </p:nvSpPr>
        <p:spPr>
          <a:xfrm>
            <a:off x="529900" y="1202800"/>
            <a:ext cx="39951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Afacad Flux"/>
                <a:ea typeface="Afacad Flux"/>
                <a:cs typeface="Afacad Flux"/>
                <a:sym typeface="Afacad Flux"/>
              </a:rPr>
              <a:t>Upon entering the settings of each spark, one can edit the share with community status</a:t>
            </a:r>
            <a:endParaRPr b="1" sz="20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latin typeface="Afacad Flux"/>
                <a:ea typeface="Afacad Flux"/>
                <a:cs typeface="Afacad Flux"/>
                <a:sym typeface="Afacad Flux"/>
              </a:rPr>
              <a:t>This allows users to go back to sparks and more efficiently share with the community </a:t>
            </a:r>
            <a:endParaRPr sz="1700">
              <a:latin typeface="Afacad Flux"/>
              <a:ea typeface="Afacad Flux"/>
              <a:cs typeface="Afacad Flux"/>
              <a:sym typeface="Afacad Flux"/>
            </a:endParaRPr>
          </a:p>
          <a:p>
            <a:pPr indent="-336550" lvl="0" marL="457200" rtl="0" algn="l">
              <a:spcBef>
                <a:spcPts val="0"/>
              </a:spcBef>
              <a:spcAft>
                <a:spcPts val="0"/>
              </a:spcAft>
              <a:buSzPts val="1700"/>
              <a:buFont typeface="Afacad Flux"/>
              <a:buChar char="●"/>
            </a:pPr>
            <a:r>
              <a:rPr lang="en" sz="1700">
                <a:solidFill>
                  <a:schemeClr val="lt1"/>
                </a:solidFill>
                <a:highlight>
                  <a:schemeClr val="lt2"/>
                </a:highlight>
                <a:latin typeface="Afacad Flux"/>
                <a:ea typeface="Afacad Flux"/>
                <a:cs typeface="Afacad Flux"/>
                <a:sym typeface="Afacad Flux"/>
              </a:rPr>
              <a:t>Aligns with our goal of efficiency</a:t>
            </a:r>
            <a:r>
              <a:rPr lang="en" sz="1700">
                <a:solidFill>
                  <a:schemeClr val="lt1"/>
                </a:solidFill>
                <a:latin typeface="Afacad Flux"/>
                <a:ea typeface="Afacad Flux"/>
                <a:cs typeface="Afacad Flux"/>
                <a:sym typeface="Afacad Flux"/>
              </a:rPr>
              <a:t>: Users are able easily and efficiently share their sources of inspiration.</a:t>
            </a:r>
            <a:endParaRPr sz="1700">
              <a:solidFill>
                <a:schemeClr val="lt1"/>
              </a:solidFill>
              <a:latin typeface="Afacad Flux"/>
              <a:ea typeface="Afacad Flux"/>
              <a:cs typeface="Afacad Flux"/>
              <a:sym typeface="Afacad Flux"/>
            </a:endParaRPr>
          </a:p>
          <a:p>
            <a:pPr indent="-336550" lvl="0" marL="457200" rtl="0" algn="l">
              <a:spcBef>
                <a:spcPts val="0"/>
              </a:spcBef>
              <a:spcAft>
                <a:spcPts val="0"/>
              </a:spcAft>
              <a:buClr>
                <a:schemeClr val="lt1"/>
              </a:buClr>
              <a:buSzPts val="1700"/>
              <a:buFont typeface="Afacad Flux"/>
              <a:buChar char="●"/>
            </a:pPr>
            <a:r>
              <a:rPr lang="en" sz="1700">
                <a:solidFill>
                  <a:schemeClr val="lt1"/>
                </a:solidFill>
                <a:highlight>
                  <a:schemeClr val="lt2"/>
                </a:highlight>
                <a:latin typeface="Afacad Flux"/>
                <a:ea typeface="Afacad Flux"/>
                <a:cs typeface="Afacad Flux"/>
                <a:sym typeface="Afacad Flux"/>
              </a:rPr>
              <a:t>Aligns with our goal of flexibility</a:t>
            </a:r>
            <a:r>
              <a:rPr lang="en" sz="1700">
                <a:solidFill>
                  <a:schemeClr val="lt1"/>
                </a:solidFill>
                <a:latin typeface="Afacad Flux"/>
                <a:ea typeface="Afacad Flux"/>
                <a:cs typeface="Afacad Flux"/>
                <a:sym typeface="Afacad Flux"/>
              </a:rPr>
              <a:t>: Users can edit the public status at anytime.</a:t>
            </a:r>
            <a:endParaRPr sz="1700">
              <a:solidFill>
                <a:schemeClr val="lt1"/>
              </a:solidFill>
              <a:latin typeface="Afacad Flux"/>
              <a:ea typeface="Afacad Flux"/>
              <a:cs typeface="Afacad Flux"/>
              <a:sym typeface="Afacad Flux"/>
            </a:endParaRPr>
          </a:p>
        </p:txBody>
      </p:sp>
      <p:pic>
        <p:nvPicPr>
          <p:cNvPr id="792" name="Google Shape;792;p100" title="Add photo 16 (1).png"/>
          <p:cNvPicPr preferRelativeResize="0"/>
          <p:nvPr/>
        </p:nvPicPr>
        <p:blipFill>
          <a:blip r:embed="rId4">
            <a:alphaModFix/>
          </a:blip>
          <a:stretch>
            <a:fillRect/>
          </a:stretch>
        </p:blipFill>
        <p:spPr>
          <a:xfrm>
            <a:off x="5794725" y="163338"/>
            <a:ext cx="2221850" cy="4816835"/>
          </a:xfrm>
          <a:prstGeom prst="rect">
            <a:avLst/>
          </a:prstGeom>
          <a:noFill/>
          <a:ln>
            <a:noFill/>
          </a:ln>
        </p:spPr>
      </p:pic>
      <p:sp>
        <p:nvSpPr>
          <p:cNvPr id="793" name="Google Shape;793;p100"/>
          <p:cNvSpPr/>
          <p:nvPr/>
        </p:nvSpPr>
        <p:spPr>
          <a:xfrm>
            <a:off x="5989350" y="2682250"/>
            <a:ext cx="1219200" cy="282600"/>
          </a:xfrm>
          <a:prstGeom prst="rect">
            <a:avLst/>
          </a:prstGeom>
          <a:noFill/>
          <a:ln cap="flat"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101"/>
          <p:cNvSpPr txBox="1"/>
          <p:nvPr>
            <p:ph type="title"/>
          </p:nvPr>
        </p:nvSpPr>
        <p:spPr>
          <a:xfrm>
            <a:off x="136150" y="1377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Task → Adding an Image</a:t>
            </a:r>
            <a:endParaRPr/>
          </a:p>
        </p:txBody>
      </p:sp>
      <p:pic>
        <p:nvPicPr>
          <p:cNvPr id="799" name="Google Shape;799;p101" title="IMG_1638.PNG"/>
          <p:cNvPicPr preferRelativeResize="0"/>
          <p:nvPr/>
        </p:nvPicPr>
        <p:blipFill>
          <a:blip r:embed="rId3">
            <a:alphaModFix/>
          </a:blip>
          <a:stretch>
            <a:fillRect/>
          </a:stretch>
        </p:blipFill>
        <p:spPr>
          <a:xfrm>
            <a:off x="808075" y="874960"/>
            <a:ext cx="1907501" cy="4151491"/>
          </a:xfrm>
          <a:prstGeom prst="rect">
            <a:avLst/>
          </a:prstGeom>
          <a:noFill/>
          <a:ln>
            <a:noFill/>
          </a:ln>
        </p:spPr>
      </p:pic>
      <p:pic>
        <p:nvPicPr>
          <p:cNvPr id="800" name="Google Shape;800;p101" title="IMG_1639.PNG"/>
          <p:cNvPicPr preferRelativeResize="0"/>
          <p:nvPr/>
        </p:nvPicPr>
        <p:blipFill>
          <a:blip r:embed="rId4">
            <a:alphaModFix/>
          </a:blip>
          <a:stretch>
            <a:fillRect/>
          </a:stretch>
        </p:blipFill>
        <p:spPr>
          <a:xfrm>
            <a:off x="3287925" y="836375"/>
            <a:ext cx="1979001" cy="4307123"/>
          </a:xfrm>
          <a:prstGeom prst="rect">
            <a:avLst/>
          </a:prstGeom>
          <a:noFill/>
          <a:ln>
            <a:noFill/>
          </a:ln>
        </p:spPr>
      </p:pic>
      <p:pic>
        <p:nvPicPr>
          <p:cNvPr id="801" name="Google Shape;801;p101" title="IMG_1640.PNG"/>
          <p:cNvPicPr preferRelativeResize="0"/>
          <p:nvPr/>
        </p:nvPicPr>
        <p:blipFill>
          <a:blip r:embed="rId5">
            <a:alphaModFix/>
          </a:blip>
          <a:stretch>
            <a:fillRect/>
          </a:stretch>
        </p:blipFill>
        <p:spPr>
          <a:xfrm>
            <a:off x="5839275" y="643525"/>
            <a:ext cx="2031875" cy="44221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pic>
        <p:nvPicPr>
          <p:cNvPr id="806" name="Google Shape;806;p102" title="IMG_1644.PNG"/>
          <p:cNvPicPr preferRelativeResize="0"/>
          <p:nvPr/>
        </p:nvPicPr>
        <p:blipFill>
          <a:blip r:embed="rId3">
            <a:alphaModFix/>
          </a:blip>
          <a:stretch>
            <a:fillRect/>
          </a:stretch>
        </p:blipFill>
        <p:spPr>
          <a:xfrm>
            <a:off x="3607650" y="114412"/>
            <a:ext cx="2246461" cy="4889201"/>
          </a:xfrm>
          <a:prstGeom prst="rect">
            <a:avLst/>
          </a:prstGeom>
          <a:noFill/>
          <a:ln>
            <a:noFill/>
          </a:ln>
        </p:spPr>
      </p:pic>
      <p:pic>
        <p:nvPicPr>
          <p:cNvPr id="807" name="Google Shape;807;p102" title="IMG_1643.PNG"/>
          <p:cNvPicPr preferRelativeResize="0"/>
          <p:nvPr/>
        </p:nvPicPr>
        <p:blipFill>
          <a:blip r:embed="rId4">
            <a:alphaModFix/>
          </a:blip>
          <a:stretch>
            <a:fillRect/>
          </a:stretch>
        </p:blipFill>
        <p:spPr>
          <a:xfrm>
            <a:off x="831050" y="86681"/>
            <a:ext cx="2271950" cy="4944671"/>
          </a:xfrm>
          <a:prstGeom prst="rect">
            <a:avLst/>
          </a:prstGeom>
          <a:noFill/>
          <a:ln>
            <a:noFill/>
          </a:ln>
        </p:spPr>
      </p:pic>
      <p:pic>
        <p:nvPicPr>
          <p:cNvPr id="808" name="Google Shape;808;p102" title="IMG_1645.PNG"/>
          <p:cNvPicPr preferRelativeResize="0"/>
          <p:nvPr/>
        </p:nvPicPr>
        <p:blipFill>
          <a:blip r:embed="rId5">
            <a:alphaModFix/>
          </a:blip>
          <a:stretch>
            <a:fillRect/>
          </a:stretch>
        </p:blipFill>
        <p:spPr>
          <a:xfrm>
            <a:off x="6455400" y="102125"/>
            <a:ext cx="2271950" cy="49446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layroom">
  <a:themeElements>
    <a:clrScheme name="Simple Light">
      <a:dk1>
        <a:srgbClr val="EEEEEE"/>
      </a:dk1>
      <a:lt1>
        <a:srgbClr val="000000"/>
      </a:lt1>
      <a:dk2>
        <a:srgbClr val="FFFFFA"/>
      </a:dk2>
      <a:lt2>
        <a:srgbClr val="BC84EE"/>
      </a:lt2>
      <a:accent1>
        <a:srgbClr val="C9F65B"/>
      </a:accent1>
      <a:accent2>
        <a:srgbClr val="FF823A"/>
      </a:accent2>
      <a:accent3>
        <a:srgbClr val="E8D1FF"/>
      </a:accent3>
      <a:accent4>
        <a:srgbClr val="5A6E28"/>
      </a:accent4>
      <a:accent5>
        <a:srgbClr val="DCFD8B"/>
      </a:accent5>
      <a:accent6>
        <a:srgbClr val="FDD5BD"/>
      </a:accent6>
      <a:hlink>
        <a:srgbClr val="68359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